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85" r:id="rId2"/>
    <p:sldId id="373" r:id="rId3"/>
    <p:sldId id="287" r:id="rId4"/>
    <p:sldId id="410" r:id="rId5"/>
    <p:sldId id="411" r:id="rId6"/>
    <p:sldId id="263" r:id="rId7"/>
    <p:sldId id="409" r:id="rId8"/>
    <p:sldId id="408" r:id="rId9"/>
    <p:sldId id="270" r:id="rId10"/>
    <p:sldId id="412" r:id="rId11"/>
    <p:sldId id="413" r:id="rId12"/>
    <p:sldId id="414" r:id="rId13"/>
    <p:sldId id="415" r:id="rId14"/>
    <p:sldId id="416" r:id="rId15"/>
    <p:sldId id="417" r:id="rId16"/>
    <p:sldId id="418" r:id="rId17"/>
    <p:sldId id="419" r:id="rId18"/>
    <p:sldId id="420" r:id="rId19"/>
    <p:sldId id="421" r:id="rId20"/>
    <p:sldId id="422" r:id="rId21"/>
    <p:sldId id="423" r:id="rId22"/>
    <p:sldId id="424" r:id="rId23"/>
    <p:sldId id="425" r:id="rId24"/>
    <p:sldId id="426" r:id="rId25"/>
    <p:sldId id="427" r:id="rId26"/>
    <p:sldId id="428" r:id="rId27"/>
    <p:sldId id="429" r:id="rId28"/>
    <p:sldId id="430" r:id="rId29"/>
    <p:sldId id="431" r:id="rId30"/>
    <p:sldId id="433" r:id="rId31"/>
    <p:sldId id="432" r:id="rId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44A4A6-6A5F-41CC-A359-BD8A73DA4727}" v="349" dt="2022-01-11T11:49:59.1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75" d="100"/>
          <a:sy n="75" d="100"/>
        </p:scale>
        <p:origin x="19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OU LEI" userId="03ec4e8a14db997c" providerId="LiveId" clId="{1944A4A6-6A5F-41CC-A359-BD8A73DA4727}"/>
    <pc:docChg chg="undo custSel addSld delSld modSld sldOrd">
      <pc:chgData name="ZHOU LEI" userId="03ec4e8a14db997c" providerId="LiveId" clId="{1944A4A6-6A5F-41CC-A359-BD8A73DA4727}" dt="2022-01-11T11:49:59.122" v="2201" actId="1076"/>
      <pc:docMkLst>
        <pc:docMk/>
      </pc:docMkLst>
      <pc:sldChg chg="del">
        <pc:chgData name="ZHOU LEI" userId="03ec4e8a14db997c" providerId="LiveId" clId="{1944A4A6-6A5F-41CC-A359-BD8A73DA4727}" dt="2021-11-24T09:10:45.570" v="0" actId="47"/>
        <pc:sldMkLst>
          <pc:docMk/>
          <pc:sldMk cId="4089909252" sldId="256"/>
        </pc:sldMkLst>
      </pc:sldChg>
      <pc:sldChg chg="del">
        <pc:chgData name="ZHOU LEI" userId="03ec4e8a14db997c" providerId="LiveId" clId="{1944A4A6-6A5F-41CC-A359-BD8A73DA4727}" dt="2021-11-24T09:10:45.570" v="0" actId="47"/>
        <pc:sldMkLst>
          <pc:docMk/>
          <pc:sldMk cId="582828271" sldId="260"/>
        </pc:sldMkLst>
      </pc:sldChg>
      <pc:sldChg chg="addSp delSp modSp add mod">
        <pc:chgData name="ZHOU LEI" userId="03ec4e8a14db997c" providerId="LiveId" clId="{1944A4A6-6A5F-41CC-A359-BD8A73DA4727}" dt="2022-01-10T01:57:09.880" v="857" actId="208"/>
        <pc:sldMkLst>
          <pc:docMk/>
          <pc:sldMk cId="213347413" sldId="263"/>
        </pc:sldMkLst>
        <pc:spChg chg="del">
          <ac:chgData name="ZHOU LEI" userId="03ec4e8a14db997c" providerId="LiveId" clId="{1944A4A6-6A5F-41CC-A359-BD8A73DA4727}" dt="2021-11-24T16:16:13.561" v="94" actId="478"/>
          <ac:spMkLst>
            <pc:docMk/>
            <pc:sldMk cId="213347413" sldId="263"/>
            <ac:spMk id="2" creationId="{00000000-0000-0000-0000-000000000000}"/>
          </ac:spMkLst>
        </pc:spChg>
        <pc:spChg chg="del">
          <ac:chgData name="ZHOU LEI" userId="03ec4e8a14db997c" providerId="LiveId" clId="{1944A4A6-6A5F-41CC-A359-BD8A73DA4727}" dt="2021-11-24T16:17:31.394" v="109" actId="478"/>
          <ac:spMkLst>
            <pc:docMk/>
            <pc:sldMk cId="213347413" sldId="263"/>
            <ac:spMk id="4" creationId="{00000000-0000-0000-0000-000000000000}"/>
          </ac:spMkLst>
        </pc:spChg>
        <pc:spChg chg="add del mod">
          <ac:chgData name="ZHOU LEI" userId="03ec4e8a14db997c" providerId="LiveId" clId="{1944A4A6-6A5F-41CC-A359-BD8A73DA4727}" dt="2021-11-24T16:16:19.673" v="95" actId="478"/>
          <ac:spMkLst>
            <pc:docMk/>
            <pc:sldMk cId="213347413" sldId="263"/>
            <ac:spMk id="5" creationId="{FC4B2E82-A3E0-4991-BFCC-56F235309BD9}"/>
          </ac:spMkLst>
        </pc:spChg>
        <pc:spChg chg="add mod">
          <ac:chgData name="ZHOU LEI" userId="03ec4e8a14db997c" providerId="LiveId" clId="{1944A4A6-6A5F-41CC-A359-BD8A73DA4727}" dt="2021-11-24T16:17:27.607" v="108"/>
          <ac:spMkLst>
            <pc:docMk/>
            <pc:sldMk cId="213347413" sldId="263"/>
            <ac:spMk id="7" creationId="{AD52046F-2318-44C2-85BB-5F52D9E9DA05}"/>
          </ac:spMkLst>
        </pc:spChg>
        <pc:picChg chg="add mod">
          <ac:chgData name="ZHOU LEI" userId="03ec4e8a14db997c" providerId="LiveId" clId="{1944A4A6-6A5F-41CC-A359-BD8A73DA4727}" dt="2021-11-24T16:19:19.782" v="139" actId="1076"/>
          <ac:picMkLst>
            <pc:docMk/>
            <pc:sldMk cId="213347413" sldId="263"/>
            <ac:picMk id="8" creationId="{4468CADA-6676-46A1-9A64-0EFD742DA1CE}"/>
          </ac:picMkLst>
        </pc:picChg>
        <pc:picChg chg="add mod">
          <ac:chgData name="ZHOU LEI" userId="03ec4e8a14db997c" providerId="LiveId" clId="{1944A4A6-6A5F-41CC-A359-BD8A73DA4727}" dt="2021-11-24T16:18:46.596" v="114" actId="1076"/>
          <ac:picMkLst>
            <pc:docMk/>
            <pc:sldMk cId="213347413" sldId="263"/>
            <ac:picMk id="1026" creationId="{DD860F54-BD22-4736-837A-B8619BB885CB}"/>
          </ac:picMkLst>
        </pc:picChg>
        <pc:picChg chg="del">
          <ac:chgData name="ZHOU LEI" userId="03ec4e8a14db997c" providerId="LiveId" clId="{1944A4A6-6A5F-41CC-A359-BD8A73DA4727}" dt="2021-11-24T16:17:31.394" v="109" actId="478"/>
          <ac:picMkLst>
            <pc:docMk/>
            <pc:sldMk cId="213347413" sldId="263"/>
            <ac:picMk id="4098" creationId="{00000000-0000-0000-0000-000000000000}"/>
          </ac:picMkLst>
        </pc:picChg>
        <pc:cxnChg chg="add mod">
          <ac:chgData name="ZHOU LEI" userId="03ec4e8a14db997c" providerId="LiveId" clId="{1944A4A6-6A5F-41CC-A359-BD8A73DA4727}" dt="2022-01-10T01:57:09.880" v="857" actId="208"/>
          <ac:cxnSpMkLst>
            <pc:docMk/>
            <pc:sldMk cId="213347413" sldId="263"/>
            <ac:cxnSpMk id="3" creationId="{AEE75A49-F05D-4745-A712-9CAACA7B134D}"/>
          </ac:cxnSpMkLst>
        </pc:cxnChg>
      </pc:sldChg>
      <pc:sldChg chg="modSp add mod">
        <pc:chgData name="ZHOU LEI" userId="03ec4e8a14db997c" providerId="LiveId" clId="{1944A4A6-6A5F-41CC-A359-BD8A73DA4727}" dt="2021-11-24T16:53:22.116" v="428" actId="1037"/>
        <pc:sldMkLst>
          <pc:docMk/>
          <pc:sldMk cId="4042676847" sldId="270"/>
        </pc:sldMkLst>
        <pc:spChg chg="mod">
          <ac:chgData name="ZHOU LEI" userId="03ec4e8a14db997c" providerId="LiveId" clId="{1944A4A6-6A5F-41CC-A359-BD8A73DA4727}" dt="2021-11-24T16:52:01.724" v="353"/>
          <ac:spMkLst>
            <pc:docMk/>
            <pc:sldMk cId="4042676847" sldId="270"/>
            <ac:spMk id="2" creationId="{00000000-0000-0000-0000-000000000000}"/>
          </ac:spMkLst>
        </pc:spChg>
        <pc:spChg chg="mod">
          <ac:chgData name="ZHOU LEI" userId="03ec4e8a14db997c" providerId="LiveId" clId="{1944A4A6-6A5F-41CC-A359-BD8A73DA4727}" dt="2021-11-24T16:49:16.938" v="322" actId="27636"/>
          <ac:spMkLst>
            <pc:docMk/>
            <pc:sldMk cId="4042676847" sldId="270"/>
            <ac:spMk id="3" creationId="{00000000-0000-0000-0000-000000000000}"/>
          </ac:spMkLst>
        </pc:spChg>
        <pc:spChg chg="mod">
          <ac:chgData name="ZHOU LEI" userId="03ec4e8a14db997c" providerId="LiveId" clId="{1944A4A6-6A5F-41CC-A359-BD8A73DA4727}" dt="2021-11-24T16:53:02.230" v="389" actId="1036"/>
          <ac:spMkLst>
            <pc:docMk/>
            <pc:sldMk cId="4042676847" sldId="270"/>
            <ac:spMk id="8" creationId="{00000000-0000-0000-0000-000000000000}"/>
          </ac:spMkLst>
        </pc:spChg>
        <pc:spChg chg="mod">
          <ac:chgData name="ZHOU LEI" userId="03ec4e8a14db997c" providerId="LiveId" clId="{1944A4A6-6A5F-41CC-A359-BD8A73DA4727}" dt="2021-11-24T16:53:02.230" v="389" actId="1036"/>
          <ac:spMkLst>
            <pc:docMk/>
            <pc:sldMk cId="4042676847" sldId="270"/>
            <ac:spMk id="9" creationId="{00000000-0000-0000-0000-000000000000}"/>
          </ac:spMkLst>
        </pc:spChg>
        <pc:spChg chg="mod">
          <ac:chgData name="ZHOU LEI" userId="03ec4e8a14db997c" providerId="LiveId" clId="{1944A4A6-6A5F-41CC-A359-BD8A73DA4727}" dt="2021-11-24T16:53:22.116" v="428" actId="1037"/>
          <ac:spMkLst>
            <pc:docMk/>
            <pc:sldMk cId="4042676847" sldId="270"/>
            <ac:spMk id="10" creationId="{00000000-0000-0000-0000-000000000000}"/>
          </ac:spMkLst>
        </pc:spChg>
        <pc:spChg chg="mod">
          <ac:chgData name="ZHOU LEI" userId="03ec4e8a14db997c" providerId="LiveId" clId="{1944A4A6-6A5F-41CC-A359-BD8A73DA4727}" dt="2021-11-24T16:53:13.296" v="421" actId="1035"/>
          <ac:spMkLst>
            <pc:docMk/>
            <pc:sldMk cId="4042676847" sldId="270"/>
            <ac:spMk id="12" creationId="{00000000-0000-0000-0000-000000000000}"/>
          </ac:spMkLst>
        </pc:spChg>
        <pc:spChg chg="mod">
          <ac:chgData name="ZHOU LEI" userId="03ec4e8a14db997c" providerId="LiveId" clId="{1944A4A6-6A5F-41CC-A359-BD8A73DA4727}" dt="2021-11-24T16:53:02.230" v="389" actId="1036"/>
          <ac:spMkLst>
            <pc:docMk/>
            <pc:sldMk cId="4042676847" sldId="270"/>
            <ac:spMk id="13" creationId="{00000000-0000-0000-0000-000000000000}"/>
          </ac:spMkLst>
        </pc:spChg>
      </pc:sldChg>
      <pc:sldChg chg="del">
        <pc:chgData name="ZHOU LEI" userId="03ec4e8a14db997c" providerId="LiveId" clId="{1944A4A6-6A5F-41CC-A359-BD8A73DA4727}" dt="2021-11-24T09:10:45.570" v="0" actId="47"/>
        <pc:sldMkLst>
          <pc:docMk/>
          <pc:sldMk cId="1657911014" sldId="283"/>
        </pc:sldMkLst>
      </pc:sldChg>
      <pc:sldChg chg="modSp mod">
        <pc:chgData name="ZHOU LEI" userId="03ec4e8a14db997c" providerId="LiveId" clId="{1944A4A6-6A5F-41CC-A359-BD8A73DA4727}" dt="2021-11-24T09:11:06.150" v="12" actId="14100"/>
        <pc:sldMkLst>
          <pc:docMk/>
          <pc:sldMk cId="3883858322" sldId="285"/>
        </pc:sldMkLst>
        <pc:spChg chg="mod">
          <ac:chgData name="ZHOU LEI" userId="03ec4e8a14db997c" providerId="LiveId" clId="{1944A4A6-6A5F-41CC-A359-BD8A73DA4727}" dt="2021-11-24T09:11:06.150" v="12" actId="14100"/>
          <ac:spMkLst>
            <pc:docMk/>
            <pc:sldMk cId="3883858322" sldId="285"/>
            <ac:spMk id="7" creationId="{10E54BA4-869A-441A-8438-AFB5A5138896}"/>
          </ac:spMkLst>
        </pc:spChg>
      </pc:sldChg>
      <pc:sldChg chg="add">
        <pc:chgData name="ZHOU LEI" userId="03ec4e8a14db997c" providerId="LiveId" clId="{1944A4A6-6A5F-41CC-A359-BD8A73DA4727}" dt="2022-01-11T11:31:38.477" v="2131"/>
        <pc:sldMkLst>
          <pc:docMk/>
          <pc:sldMk cId="2867516282" sldId="287"/>
        </pc:sldMkLst>
      </pc:sldChg>
      <pc:sldChg chg="del">
        <pc:chgData name="ZHOU LEI" userId="03ec4e8a14db997c" providerId="LiveId" clId="{1944A4A6-6A5F-41CC-A359-BD8A73DA4727}" dt="2021-11-24T09:11:25.710" v="13" actId="47"/>
        <pc:sldMkLst>
          <pc:docMk/>
          <pc:sldMk cId="4197258311" sldId="314"/>
        </pc:sldMkLst>
      </pc:sldChg>
      <pc:sldChg chg="del">
        <pc:chgData name="ZHOU LEI" userId="03ec4e8a14db997c" providerId="LiveId" clId="{1944A4A6-6A5F-41CC-A359-BD8A73DA4727}" dt="2021-11-24T09:10:45.570" v="0" actId="47"/>
        <pc:sldMkLst>
          <pc:docMk/>
          <pc:sldMk cId="1203632552" sldId="353"/>
        </pc:sldMkLst>
      </pc:sldChg>
      <pc:sldChg chg="del">
        <pc:chgData name="ZHOU LEI" userId="03ec4e8a14db997c" providerId="LiveId" clId="{1944A4A6-6A5F-41CC-A359-BD8A73DA4727}" dt="2021-11-24T09:10:45.570" v="0" actId="47"/>
        <pc:sldMkLst>
          <pc:docMk/>
          <pc:sldMk cId="1221247679" sldId="354"/>
        </pc:sldMkLst>
      </pc:sldChg>
      <pc:sldChg chg="del">
        <pc:chgData name="ZHOU LEI" userId="03ec4e8a14db997c" providerId="LiveId" clId="{1944A4A6-6A5F-41CC-A359-BD8A73DA4727}" dt="2021-11-24T09:11:25.710" v="13" actId="47"/>
        <pc:sldMkLst>
          <pc:docMk/>
          <pc:sldMk cId="3590659074" sldId="355"/>
        </pc:sldMkLst>
      </pc:sldChg>
      <pc:sldChg chg="del">
        <pc:chgData name="ZHOU LEI" userId="03ec4e8a14db997c" providerId="LiveId" clId="{1944A4A6-6A5F-41CC-A359-BD8A73DA4727}" dt="2021-11-24T09:11:25.710" v="13" actId="47"/>
        <pc:sldMkLst>
          <pc:docMk/>
          <pc:sldMk cId="502588759" sldId="361"/>
        </pc:sldMkLst>
      </pc:sldChg>
      <pc:sldChg chg="del">
        <pc:chgData name="ZHOU LEI" userId="03ec4e8a14db997c" providerId="LiveId" clId="{1944A4A6-6A5F-41CC-A359-BD8A73DA4727}" dt="2021-11-24T09:11:25.710" v="13" actId="47"/>
        <pc:sldMkLst>
          <pc:docMk/>
          <pc:sldMk cId="758582424" sldId="362"/>
        </pc:sldMkLst>
      </pc:sldChg>
      <pc:sldChg chg="del">
        <pc:chgData name="ZHOU LEI" userId="03ec4e8a14db997c" providerId="LiveId" clId="{1944A4A6-6A5F-41CC-A359-BD8A73DA4727}" dt="2021-11-24T09:11:25.710" v="13" actId="47"/>
        <pc:sldMkLst>
          <pc:docMk/>
          <pc:sldMk cId="870094856" sldId="365"/>
        </pc:sldMkLst>
      </pc:sldChg>
      <pc:sldChg chg="del">
        <pc:chgData name="ZHOU LEI" userId="03ec4e8a14db997c" providerId="LiveId" clId="{1944A4A6-6A5F-41CC-A359-BD8A73DA4727}" dt="2021-11-24T09:11:25.710" v="13" actId="47"/>
        <pc:sldMkLst>
          <pc:docMk/>
          <pc:sldMk cId="2036105759" sldId="371"/>
        </pc:sldMkLst>
      </pc:sldChg>
      <pc:sldChg chg="del">
        <pc:chgData name="ZHOU LEI" userId="03ec4e8a14db997c" providerId="LiveId" clId="{1944A4A6-6A5F-41CC-A359-BD8A73DA4727}" dt="2021-11-24T09:11:25.710" v="13" actId="47"/>
        <pc:sldMkLst>
          <pc:docMk/>
          <pc:sldMk cId="308305538" sldId="372"/>
        </pc:sldMkLst>
      </pc:sldChg>
      <pc:sldChg chg="addSp delSp modSp mod setBg">
        <pc:chgData name="ZHOU LEI" userId="03ec4e8a14db997c" providerId="LiveId" clId="{1944A4A6-6A5F-41CC-A359-BD8A73DA4727}" dt="2021-11-24T15:23:40.784" v="92" actId="26606"/>
        <pc:sldMkLst>
          <pc:docMk/>
          <pc:sldMk cId="2985926940" sldId="373"/>
        </pc:sldMkLst>
        <pc:spChg chg="mod">
          <ac:chgData name="ZHOU LEI" userId="03ec4e8a14db997c" providerId="LiveId" clId="{1944A4A6-6A5F-41CC-A359-BD8A73DA4727}" dt="2021-11-24T15:23:40.784" v="92" actId="26606"/>
          <ac:spMkLst>
            <pc:docMk/>
            <pc:sldMk cId="2985926940" sldId="373"/>
            <ac:spMk id="2" creationId="{B8F6420B-5D2F-4F13-910C-58E00380772C}"/>
          </ac:spMkLst>
        </pc:spChg>
        <pc:spChg chg="del">
          <ac:chgData name="ZHOU LEI" userId="03ec4e8a14db997c" providerId="LiveId" clId="{1944A4A6-6A5F-41CC-A359-BD8A73DA4727}" dt="2021-11-24T15:22:05.118" v="22" actId="478"/>
          <ac:spMkLst>
            <pc:docMk/>
            <pc:sldMk cId="2985926940" sldId="373"/>
            <ac:spMk id="3" creationId="{490FCF91-C6E0-41CB-98A0-652AE1F1B470}"/>
          </ac:spMkLst>
        </pc:spChg>
        <pc:spChg chg="add mod">
          <ac:chgData name="ZHOU LEI" userId="03ec4e8a14db997c" providerId="LiveId" clId="{1944A4A6-6A5F-41CC-A359-BD8A73DA4727}" dt="2021-11-24T15:23:40.784" v="92" actId="26606"/>
          <ac:spMkLst>
            <pc:docMk/>
            <pc:sldMk cId="2985926940" sldId="373"/>
            <ac:spMk id="5" creationId="{566C25D0-ADF2-45AE-AE93-A8F695081708}"/>
          </ac:spMkLst>
        </pc:spChg>
        <pc:spChg chg="add">
          <ac:chgData name="ZHOU LEI" userId="03ec4e8a14db997c" providerId="LiveId" clId="{1944A4A6-6A5F-41CC-A359-BD8A73DA4727}" dt="2021-11-24T15:23:40.784" v="92" actId="26606"/>
          <ac:spMkLst>
            <pc:docMk/>
            <pc:sldMk cId="2985926940" sldId="373"/>
            <ac:spMk id="11" creationId="{2C61293E-6EBE-43EF-A52C-9BEBFD7679D4}"/>
          </ac:spMkLst>
        </pc:spChg>
        <pc:spChg chg="add">
          <ac:chgData name="ZHOU LEI" userId="03ec4e8a14db997c" providerId="LiveId" clId="{1944A4A6-6A5F-41CC-A359-BD8A73DA4727}" dt="2021-11-24T15:23:40.784" v="92" actId="26606"/>
          <ac:spMkLst>
            <pc:docMk/>
            <pc:sldMk cId="2985926940" sldId="373"/>
            <ac:spMk id="13" creationId="{21540236-BFD5-4A9D-8840-4703E7F76825}"/>
          </ac:spMkLst>
        </pc:spChg>
        <pc:picChg chg="add">
          <ac:chgData name="ZHOU LEI" userId="03ec4e8a14db997c" providerId="LiveId" clId="{1944A4A6-6A5F-41CC-A359-BD8A73DA4727}" dt="2021-11-24T15:23:40.784" v="92" actId="26606"/>
          <ac:picMkLst>
            <pc:docMk/>
            <pc:sldMk cId="2985926940" sldId="373"/>
            <ac:picMk id="7" creationId="{9EC24EC1-010E-411E-886A-4DE27126BC3A}"/>
          </ac:picMkLst>
        </pc:picChg>
        <pc:picChg chg="del">
          <ac:chgData name="ZHOU LEI" userId="03ec4e8a14db997c" providerId="LiveId" clId="{1944A4A6-6A5F-41CC-A359-BD8A73DA4727}" dt="2021-11-24T15:22:01.591" v="21" actId="478"/>
          <ac:picMkLst>
            <pc:docMk/>
            <pc:sldMk cId="2985926940" sldId="373"/>
            <ac:picMk id="8" creationId="{FE27908B-BFD0-4149-9592-0221CD95519A}"/>
          </ac:picMkLst>
        </pc:picChg>
      </pc:sldChg>
      <pc:sldChg chg="del">
        <pc:chgData name="ZHOU LEI" userId="03ec4e8a14db997c" providerId="LiveId" clId="{1944A4A6-6A5F-41CC-A359-BD8A73DA4727}" dt="2021-11-24T16:27:02.102" v="210" actId="47"/>
        <pc:sldMkLst>
          <pc:docMk/>
          <pc:sldMk cId="3084686682" sldId="374"/>
        </pc:sldMkLst>
      </pc:sldChg>
      <pc:sldChg chg="del">
        <pc:chgData name="ZHOU LEI" userId="03ec4e8a14db997c" providerId="LiveId" clId="{1944A4A6-6A5F-41CC-A359-BD8A73DA4727}" dt="2021-11-24T16:27:02.102" v="210" actId="47"/>
        <pc:sldMkLst>
          <pc:docMk/>
          <pc:sldMk cId="170093931" sldId="375"/>
        </pc:sldMkLst>
      </pc:sldChg>
      <pc:sldChg chg="del">
        <pc:chgData name="ZHOU LEI" userId="03ec4e8a14db997c" providerId="LiveId" clId="{1944A4A6-6A5F-41CC-A359-BD8A73DA4727}" dt="2021-11-24T16:27:02.102" v="210" actId="47"/>
        <pc:sldMkLst>
          <pc:docMk/>
          <pc:sldMk cId="1518081380" sldId="376"/>
        </pc:sldMkLst>
      </pc:sldChg>
      <pc:sldChg chg="del">
        <pc:chgData name="ZHOU LEI" userId="03ec4e8a14db997c" providerId="LiveId" clId="{1944A4A6-6A5F-41CC-A359-BD8A73DA4727}" dt="2021-11-24T16:27:02.102" v="210" actId="47"/>
        <pc:sldMkLst>
          <pc:docMk/>
          <pc:sldMk cId="65958255" sldId="377"/>
        </pc:sldMkLst>
      </pc:sldChg>
      <pc:sldChg chg="del">
        <pc:chgData name="ZHOU LEI" userId="03ec4e8a14db997c" providerId="LiveId" clId="{1944A4A6-6A5F-41CC-A359-BD8A73DA4727}" dt="2021-11-24T16:27:02.102" v="210" actId="47"/>
        <pc:sldMkLst>
          <pc:docMk/>
          <pc:sldMk cId="1407741046" sldId="378"/>
        </pc:sldMkLst>
      </pc:sldChg>
      <pc:sldChg chg="del">
        <pc:chgData name="ZHOU LEI" userId="03ec4e8a14db997c" providerId="LiveId" clId="{1944A4A6-6A5F-41CC-A359-BD8A73DA4727}" dt="2021-11-24T16:27:02.102" v="210" actId="47"/>
        <pc:sldMkLst>
          <pc:docMk/>
          <pc:sldMk cId="341349089" sldId="379"/>
        </pc:sldMkLst>
      </pc:sldChg>
      <pc:sldChg chg="del">
        <pc:chgData name="ZHOU LEI" userId="03ec4e8a14db997c" providerId="LiveId" clId="{1944A4A6-6A5F-41CC-A359-BD8A73DA4727}" dt="2021-11-24T16:27:02.102" v="210" actId="47"/>
        <pc:sldMkLst>
          <pc:docMk/>
          <pc:sldMk cId="2988661991" sldId="380"/>
        </pc:sldMkLst>
      </pc:sldChg>
      <pc:sldChg chg="del">
        <pc:chgData name="ZHOU LEI" userId="03ec4e8a14db997c" providerId="LiveId" clId="{1944A4A6-6A5F-41CC-A359-BD8A73DA4727}" dt="2021-11-24T16:27:02.102" v="210" actId="47"/>
        <pc:sldMkLst>
          <pc:docMk/>
          <pc:sldMk cId="485773742" sldId="381"/>
        </pc:sldMkLst>
      </pc:sldChg>
      <pc:sldChg chg="del">
        <pc:chgData name="ZHOU LEI" userId="03ec4e8a14db997c" providerId="LiveId" clId="{1944A4A6-6A5F-41CC-A359-BD8A73DA4727}" dt="2021-11-24T16:27:02.102" v="210" actId="47"/>
        <pc:sldMkLst>
          <pc:docMk/>
          <pc:sldMk cId="1638822321" sldId="382"/>
        </pc:sldMkLst>
      </pc:sldChg>
      <pc:sldChg chg="del">
        <pc:chgData name="ZHOU LEI" userId="03ec4e8a14db997c" providerId="LiveId" clId="{1944A4A6-6A5F-41CC-A359-BD8A73DA4727}" dt="2021-11-24T16:27:02.102" v="210" actId="47"/>
        <pc:sldMkLst>
          <pc:docMk/>
          <pc:sldMk cId="3921324677" sldId="383"/>
        </pc:sldMkLst>
      </pc:sldChg>
      <pc:sldChg chg="del">
        <pc:chgData name="ZHOU LEI" userId="03ec4e8a14db997c" providerId="LiveId" clId="{1944A4A6-6A5F-41CC-A359-BD8A73DA4727}" dt="2021-11-24T09:10:45.570" v="0" actId="47"/>
        <pc:sldMkLst>
          <pc:docMk/>
          <pc:sldMk cId="1464908699" sldId="384"/>
        </pc:sldMkLst>
      </pc:sldChg>
      <pc:sldChg chg="del">
        <pc:chgData name="ZHOU LEI" userId="03ec4e8a14db997c" providerId="LiveId" clId="{1944A4A6-6A5F-41CC-A359-BD8A73DA4727}" dt="2021-11-24T16:27:02.102" v="210" actId="47"/>
        <pc:sldMkLst>
          <pc:docMk/>
          <pc:sldMk cId="2382059917" sldId="385"/>
        </pc:sldMkLst>
      </pc:sldChg>
      <pc:sldChg chg="del">
        <pc:chgData name="ZHOU LEI" userId="03ec4e8a14db997c" providerId="LiveId" clId="{1944A4A6-6A5F-41CC-A359-BD8A73DA4727}" dt="2021-11-24T16:27:02.102" v="210" actId="47"/>
        <pc:sldMkLst>
          <pc:docMk/>
          <pc:sldMk cId="412514594" sldId="386"/>
        </pc:sldMkLst>
      </pc:sldChg>
      <pc:sldChg chg="del">
        <pc:chgData name="ZHOU LEI" userId="03ec4e8a14db997c" providerId="LiveId" clId="{1944A4A6-6A5F-41CC-A359-BD8A73DA4727}" dt="2021-11-24T16:27:02.102" v="210" actId="47"/>
        <pc:sldMkLst>
          <pc:docMk/>
          <pc:sldMk cId="1625032255" sldId="387"/>
        </pc:sldMkLst>
      </pc:sldChg>
      <pc:sldChg chg="del">
        <pc:chgData name="ZHOU LEI" userId="03ec4e8a14db997c" providerId="LiveId" clId="{1944A4A6-6A5F-41CC-A359-BD8A73DA4727}" dt="2021-11-24T16:27:02.102" v="210" actId="47"/>
        <pc:sldMkLst>
          <pc:docMk/>
          <pc:sldMk cId="1804376785" sldId="388"/>
        </pc:sldMkLst>
      </pc:sldChg>
      <pc:sldChg chg="del">
        <pc:chgData name="ZHOU LEI" userId="03ec4e8a14db997c" providerId="LiveId" clId="{1944A4A6-6A5F-41CC-A359-BD8A73DA4727}" dt="2021-11-24T16:27:02.102" v="210" actId="47"/>
        <pc:sldMkLst>
          <pc:docMk/>
          <pc:sldMk cId="1758669039" sldId="389"/>
        </pc:sldMkLst>
      </pc:sldChg>
      <pc:sldChg chg="del">
        <pc:chgData name="ZHOU LEI" userId="03ec4e8a14db997c" providerId="LiveId" clId="{1944A4A6-6A5F-41CC-A359-BD8A73DA4727}" dt="2021-11-24T16:27:02.102" v="210" actId="47"/>
        <pc:sldMkLst>
          <pc:docMk/>
          <pc:sldMk cId="3151458859" sldId="390"/>
        </pc:sldMkLst>
      </pc:sldChg>
      <pc:sldChg chg="del">
        <pc:chgData name="ZHOU LEI" userId="03ec4e8a14db997c" providerId="LiveId" clId="{1944A4A6-6A5F-41CC-A359-BD8A73DA4727}" dt="2021-11-24T16:27:02.102" v="210" actId="47"/>
        <pc:sldMkLst>
          <pc:docMk/>
          <pc:sldMk cId="2944864934" sldId="391"/>
        </pc:sldMkLst>
      </pc:sldChg>
      <pc:sldChg chg="del">
        <pc:chgData name="ZHOU LEI" userId="03ec4e8a14db997c" providerId="LiveId" clId="{1944A4A6-6A5F-41CC-A359-BD8A73DA4727}" dt="2021-11-24T16:27:02.102" v="210" actId="47"/>
        <pc:sldMkLst>
          <pc:docMk/>
          <pc:sldMk cId="2806615531" sldId="392"/>
        </pc:sldMkLst>
      </pc:sldChg>
      <pc:sldChg chg="del">
        <pc:chgData name="ZHOU LEI" userId="03ec4e8a14db997c" providerId="LiveId" clId="{1944A4A6-6A5F-41CC-A359-BD8A73DA4727}" dt="2021-11-24T16:27:02.102" v="210" actId="47"/>
        <pc:sldMkLst>
          <pc:docMk/>
          <pc:sldMk cId="4007423874" sldId="393"/>
        </pc:sldMkLst>
      </pc:sldChg>
      <pc:sldChg chg="del">
        <pc:chgData name="ZHOU LEI" userId="03ec4e8a14db997c" providerId="LiveId" clId="{1944A4A6-6A5F-41CC-A359-BD8A73DA4727}" dt="2021-11-24T16:27:02.102" v="210" actId="47"/>
        <pc:sldMkLst>
          <pc:docMk/>
          <pc:sldMk cId="2399443529" sldId="394"/>
        </pc:sldMkLst>
      </pc:sldChg>
      <pc:sldChg chg="del">
        <pc:chgData name="ZHOU LEI" userId="03ec4e8a14db997c" providerId="LiveId" clId="{1944A4A6-6A5F-41CC-A359-BD8A73DA4727}" dt="2021-11-24T16:27:02.102" v="210" actId="47"/>
        <pc:sldMkLst>
          <pc:docMk/>
          <pc:sldMk cId="2690559711" sldId="395"/>
        </pc:sldMkLst>
      </pc:sldChg>
      <pc:sldChg chg="del">
        <pc:chgData name="ZHOU LEI" userId="03ec4e8a14db997c" providerId="LiveId" clId="{1944A4A6-6A5F-41CC-A359-BD8A73DA4727}" dt="2021-11-24T16:27:02.102" v="210" actId="47"/>
        <pc:sldMkLst>
          <pc:docMk/>
          <pc:sldMk cId="1742295377" sldId="396"/>
        </pc:sldMkLst>
      </pc:sldChg>
      <pc:sldChg chg="del">
        <pc:chgData name="ZHOU LEI" userId="03ec4e8a14db997c" providerId="LiveId" clId="{1944A4A6-6A5F-41CC-A359-BD8A73DA4727}" dt="2021-11-24T16:27:02.102" v="210" actId="47"/>
        <pc:sldMkLst>
          <pc:docMk/>
          <pc:sldMk cId="1158002412" sldId="397"/>
        </pc:sldMkLst>
      </pc:sldChg>
      <pc:sldChg chg="del">
        <pc:chgData name="ZHOU LEI" userId="03ec4e8a14db997c" providerId="LiveId" clId="{1944A4A6-6A5F-41CC-A359-BD8A73DA4727}" dt="2021-11-24T16:27:02.102" v="210" actId="47"/>
        <pc:sldMkLst>
          <pc:docMk/>
          <pc:sldMk cId="1016402037" sldId="398"/>
        </pc:sldMkLst>
      </pc:sldChg>
      <pc:sldChg chg="del">
        <pc:chgData name="ZHOU LEI" userId="03ec4e8a14db997c" providerId="LiveId" clId="{1944A4A6-6A5F-41CC-A359-BD8A73DA4727}" dt="2021-11-24T16:27:02.102" v="210" actId="47"/>
        <pc:sldMkLst>
          <pc:docMk/>
          <pc:sldMk cId="3801913908" sldId="399"/>
        </pc:sldMkLst>
      </pc:sldChg>
      <pc:sldChg chg="del">
        <pc:chgData name="ZHOU LEI" userId="03ec4e8a14db997c" providerId="LiveId" clId="{1944A4A6-6A5F-41CC-A359-BD8A73DA4727}" dt="2021-11-24T16:27:02.102" v="210" actId="47"/>
        <pc:sldMkLst>
          <pc:docMk/>
          <pc:sldMk cId="3558849967" sldId="400"/>
        </pc:sldMkLst>
      </pc:sldChg>
      <pc:sldChg chg="del">
        <pc:chgData name="ZHOU LEI" userId="03ec4e8a14db997c" providerId="LiveId" clId="{1944A4A6-6A5F-41CC-A359-BD8A73DA4727}" dt="2021-11-24T16:27:02.102" v="210" actId="47"/>
        <pc:sldMkLst>
          <pc:docMk/>
          <pc:sldMk cId="208553580" sldId="401"/>
        </pc:sldMkLst>
      </pc:sldChg>
      <pc:sldChg chg="del">
        <pc:chgData name="ZHOU LEI" userId="03ec4e8a14db997c" providerId="LiveId" clId="{1944A4A6-6A5F-41CC-A359-BD8A73DA4727}" dt="2021-11-24T16:27:02.102" v="210" actId="47"/>
        <pc:sldMkLst>
          <pc:docMk/>
          <pc:sldMk cId="3375345417" sldId="402"/>
        </pc:sldMkLst>
      </pc:sldChg>
      <pc:sldChg chg="del">
        <pc:chgData name="ZHOU LEI" userId="03ec4e8a14db997c" providerId="LiveId" clId="{1944A4A6-6A5F-41CC-A359-BD8A73DA4727}" dt="2021-11-24T16:27:02.102" v="210" actId="47"/>
        <pc:sldMkLst>
          <pc:docMk/>
          <pc:sldMk cId="904535006" sldId="403"/>
        </pc:sldMkLst>
      </pc:sldChg>
      <pc:sldChg chg="del">
        <pc:chgData name="ZHOU LEI" userId="03ec4e8a14db997c" providerId="LiveId" clId="{1944A4A6-6A5F-41CC-A359-BD8A73DA4727}" dt="2021-11-24T16:27:02.102" v="210" actId="47"/>
        <pc:sldMkLst>
          <pc:docMk/>
          <pc:sldMk cId="2626265296" sldId="404"/>
        </pc:sldMkLst>
      </pc:sldChg>
      <pc:sldChg chg="del">
        <pc:chgData name="ZHOU LEI" userId="03ec4e8a14db997c" providerId="LiveId" clId="{1944A4A6-6A5F-41CC-A359-BD8A73DA4727}" dt="2021-11-24T16:27:02.102" v="210" actId="47"/>
        <pc:sldMkLst>
          <pc:docMk/>
          <pc:sldMk cId="3659370891" sldId="405"/>
        </pc:sldMkLst>
      </pc:sldChg>
      <pc:sldChg chg="del">
        <pc:chgData name="ZHOU LEI" userId="03ec4e8a14db997c" providerId="LiveId" clId="{1944A4A6-6A5F-41CC-A359-BD8A73DA4727}" dt="2021-11-24T16:27:02.102" v="210" actId="47"/>
        <pc:sldMkLst>
          <pc:docMk/>
          <pc:sldMk cId="1201819777" sldId="406"/>
        </pc:sldMkLst>
      </pc:sldChg>
      <pc:sldChg chg="del">
        <pc:chgData name="ZHOU LEI" userId="03ec4e8a14db997c" providerId="LiveId" clId="{1944A4A6-6A5F-41CC-A359-BD8A73DA4727}" dt="2021-11-24T16:27:02.102" v="210" actId="47"/>
        <pc:sldMkLst>
          <pc:docMk/>
          <pc:sldMk cId="1845041024" sldId="407"/>
        </pc:sldMkLst>
      </pc:sldChg>
      <pc:sldChg chg="addSp modSp add mod ord modAnim">
        <pc:chgData name="ZHOU LEI" userId="03ec4e8a14db997c" providerId="LiveId" clId="{1944A4A6-6A5F-41CC-A359-BD8A73DA4727}" dt="2021-11-24T16:50:29.114" v="347"/>
        <pc:sldMkLst>
          <pc:docMk/>
          <pc:sldMk cId="3217424462" sldId="408"/>
        </pc:sldMkLst>
        <pc:picChg chg="add mod">
          <ac:chgData name="ZHOU LEI" userId="03ec4e8a14db997c" providerId="LiveId" clId="{1944A4A6-6A5F-41CC-A359-BD8A73DA4727}" dt="2021-11-24T16:50:20.441" v="346" actId="1037"/>
          <ac:picMkLst>
            <pc:docMk/>
            <pc:sldMk cId="3217424462" sldId="408"/>
            <ac:picMk id="5" creationId="{454BD92D-8426-4FB3-827C-31A9E39719CC}"/>
          </ac:picMkLst>
        </pc:picChg>
      </pc:sldChg>
      <pc:sldChg chg="new del">
        <pc:chgData name="ZHOU LEI" userId="03ec4e8a14db997c" providerId="LiveId" clId="{1944A4A6-6A5F-41CC-A359-BD8A73DA4727}" dt="2021-11-24T16:17:18.918" v="103" actId="47"/>
        <pc:sldMkLst>
          <pc:docMk/>
          <pc:sldMk cId="3690160619" sldId="408"/>
        </pc:sldMkLst>
      </pc:sldChg>
      <pc:sldChg chg="addSp delSp modSp add">
        <pc:chgData name="ZHOU LEI" userId="03ec4e8a14db997c" providerId="LiveId" clId="{1944A4A6-6A5F-41CC-A359-BD8A73DA4727}" dt="2021-11-24T16:25:01.047" v="209" actId="1037"/>
        <pc:sldMkLst>
          <pc:docMk/>
          <pc:sldMk cId="3304012635" sldId="409"/>
        </pc:sldMkLst>
        <pc:spChg chg="del">
          <ac:chgData name="ZHOU LEI" userId="03ec4e8a14db997c" providerId="LiveId" clId="{1944A4A6-6A5F-41CC-A359-BD8A73DA4727}" dt="2021-11-24T16:21:28.371" v="141" actId="478"/>
          <ac:spMkLst>
            <pc:docMk/>
            <pc:sldMk cId="3304012635" sldId="409"/>
            <ac:spMk id="4" creationId="{00000000-0000-0000-0000-000000000000}"/>
          </ac:spMkLst>
        </pc:spChg>
        <pc:picChg chg="add mod">
          <ac:chgData name="ZHOU LEI" userId="03ec4e8a14db997c" providerId="LiveId" clId="{1944A4A6-6A5F-41CC-A359-BD8A73DA4727}" dt="2021-11-24T16:25:01.047" v="209" actId="1037"/>
          <ac:picMkLst>
            <pc:docMk/>
            <pc:sldMk cId="3304012635" sldId="409"/>
            <ac:picMk id="2050" creationId="{CABE0AD5-D92E-4AB6-A01F-7F94D77C3181}"/>
          </ac:picMkLst>
        </pc:picChg>
        <pc:picChg chg="add mod">
          <ac:chgData name="ZHOU LEI" userId="03ec4e8a14db997c" providerId="LiveId" clId="{1944A4A6-6A5F-41CC-A359-BD8A73DA4727}" dt="2021-11-24T16:24:52.721" v="170" actId="1036"/>
          <ac:picMkLst>
            <pc:docMk/>
            <pc:sldMk cId="3304012635" sldId="409"/>
            <ac:picMk id="2052" creationId="{D87C72EB-5CBA-4782-BE11-18C4D9768771}"/>
          </ac:picMkLst>
        </pc:picChg>
        <pc:picChg chg="del">
          <ac:chgData name="ZHOU LEI" userId="03ec4e8a14db997c" providerId="LiveId" clId="{1944A4A6-6A5F-41CC-A359-BD8A73DA4727}" dt="2021-11-24T16:21:28.371" v="141" actId="478"/>
          <ac:picMkLst>
            <pc:docMk/>
            <pc:sldMk cId="3304012635" sldId="409"/>
            <ac:picMk id="4098" creationId="{00000000-0000-0000-0000-000000000000}"/>
          </ac:picMkLst>
        </pc:picChg>
      </pc:sldChg>
      <pc:sldChg chg="addSp delSp modSp add mod ord">
        <pc:chgData name="ZHOU LEI" userId="03ec4e8a14db997c" providerId="LiveId" clId="{1944A4A6-6A5F-41CC-A359-BD8A73DA4727}" dt="2021-11-24T16:43:27.592" v="316"/>
        <pc:sldMkLst>
          <pc:docMk/>
          <pc:sldMk cId="1455488487" sldId="410"/>
        </pc:sldMkLst>
        <pc:spChg chg="mod">
          <ac:chgData name="ZHOU LEI" userId="03ec4e8a14db997c" providerId="LiveId" clId="{1944A4A6-6A5F-41CC-A359-BD8A73DA4727}" dt="2021-11-24T16:28:34.840" v="225"/>
          <ac:spMkLst>
            <pc:docMk/>
            <pc:sldMk cId="1455488487" sldId="410"/>
            <ac:spMk id="7" creationId="{AD52046F-2318-44C2-85BB-5F52D9E9DA05}"/>
          </ac:spMkLst>
        </pc:spChg>
        <pc:picChg chg="add mod">
          <ac:chgData name="ZHOU LEI" userId="03ec4e8a14db997c" providerId="LiveId" clId="{1944A4A6-6A5F-41CC-A359-BD8A73DA4727}" dt="2021-11-24T16:29:14.417" v="290" actId="1035"/>
          <ac:picMkLst>
            <pc:docMk/>
            <pc:sldMk cId="1455488487" sldId="410"/>
            <ac:picMk id="3" creationId="{15914B40-AF44-4790-A491-20D4E1745E27}"/>
          </ac:picMkLst>
        </pc:picChg>
        <pc:picChg chg="add mod">
          <ac:chgData name="ZHOU LEI" userId="03ec4e8a14db997c" providerId="LiveId" clId="{1944A4A6-6A5F-41CC-A359-BD8A73DA4727}" dt="2021-11-24T16:29:10.439" v="286" actId="1036"/>
          <ac:picMkLst>
            <pc:docMk/>
            <pc:sldMk cId="1455488487" sldId="410"/>
            <ac:picMk id="5" creationId="{AFB97C60-C738-49B3-AEA4-462019AED772}"/>
          </ac:picMkLst>
        </pc:picChg>
        <pc:picChg chg="del mod">
          <ac:chgData name="ZHOU LEI" userId="03ec4e8a14db997c" providerId="LiveId" clId="{1944A4A6-6A5F-41CC-A359-BD8A73DA4727}" dt="2021-11-24T16:27:12.918" v="213" actId="478"/>
          <ac:picMkLst>
            <pc:docMk/>
            <pc:sldMk cId="1455488487" sldId="410"/>
            <ac:picMk id="2050" creationId="{CABE0AD5-D92E-4AB6-A01F-7F94D77C3181}"/>
          </ac:picMkLst>
        </pc:picChg>
        <pc:picChg chg="del mod">
          <ac:chgData name="ZHOU LEI" userId="03ec4e8a14db997c" providerId="LiveId" clId="{1944A4A6-6A5F-41CC-A359-BD8A73DA4727}" dt="2021-11-24T16:27:12.918" v="213" actId="478"/>
          <ac:picMkLst>
            <pc:docMk/>
            <pc:sldMk cId="1455488487" sldId="410"/>
            <ac:picMk id="2052" creationId="{D87C72EB-5CBA-4782-BE11-18C4D9768771}"/>
          </ac:picMkLst>
        </pc:picChg>
      </pc:sldChg>
      <pc:sldChg chg="addSp delSp modSp add mod ord">
        <pc:chgData name="ZHOU LEI" userId="03ec4e8a14db997c" providerId="LiveId" clId="{1944A4A6-6A5F-41CC-A359-BD8A73DA4727}" dt="2021-11-24T16:43:27.592" v="316"/>
        <pc:sldMkLst>
          <pc:docMk/>
          <pc:sldMk cId="1078438179" sldId="411"/>
        </pc:sldMkLst>
        <pc:picChg chg="del">
          <ac:chgData name="ZHOU LEI" userId="03ec4e8a14db997c" providerId="LiveId" clId="{1944A4A6-6A5F-41CC-A359-BD8A73DA4727}" dt="2021-11-24T16:29:47.023" v="292" actId="478"/>
          <ac:picMkLst>
            <pc:docMk/>
            <pc:sldMk cId="1078438179" sldId="411"/>
            <ac:picMk id="3" creationId="{15914B40-AF44-4790-A491-20D4E1745E27}"/>
          </ac:picMkLst>
        </pc:picChg>
        <pc:picChg chg="add mod modCrop">
          <ac:chgData name="ZHOU LEI" userId="03ec4e8a14db997c" providerId="LiveId" clId="{1944A4A6-6A5F-41CC-A359-BD8A73DA4727}" dt="2021-11-24T16:31:23.603" v="309" actId="1076"/>
          <ac:picMkLst>
            <pc:docMk/>
            <pc:sldMk cId="1078438179" sldId="411"/>
            <ac:picMk id="4" creationId="{D322208F-28DE-40C2-AF7A-491C10E3736C}"/>
          </ac:picMkLst>
        </pc:picChg>
        <pc:picChg chg="del">
          <ac:chgData name="ZHOU LEI" userId="03ec4e8a14db997c" providerId="LiveId" clId="{1944A4A6-6A5F-41CC-A359-BD8A73DA4727}" dt="2021-11-24T16:29:47.023" v="292" actId="478"/>
          <ac:picMkLst>
            <pc:docMk/>
            <pc:sldMk cId="1078438179" sldId="411"/>
            <ac:picMk id="5" creationId="{AFB97C60-C738-49B3-AEA4-462019AED772}"/>
          </ac:picMkLst>
        </pc:picChg>
      </pc:sldChg>
      <pc:sldChg chg="addSp delSp add del mod">
        <pc:chgData name="ZHOU LEI" userId="03ec4e8a14db997c" providerId="LiveId" clId="{1944A4A6-6A5F-41CC-A359-BD8A73DA4727}" dt="2021-11-24T16:50:46.148" v="348" actId="47"/>
        <pc:sldMkLst>
          <pc:docMk/>
          <pc:sldMk cId="1508845576" sldId="412"/>
        </pc:sldMkLst>
        <pc:picChg chg="add">
          <ac:chgData name="ZHOU LEI" userId="03ec4e8a14db997c" providerId="LiveId" clId="{1944A4A6-6A5F-41CC-A359-BD8A73DA4727}" dt="2021-11-24T16:43:04.896" v="312" actId="22"/>
          <ac:picMkLst>
            <pc:docMk/>
            <pc:sldMk cId="1508845576" sldId="412"/>
            <ac:picMk id="3" creationId="{3910490F-18D1-4699-BA63-DF2BACFB6B86}"/>
          </ac:picMkLst>
        </pc:picChg>
        <pc:picChg chg="del">
          <ac:chgData name="ZHOU LEI" userId="03ec4e8a14db997c" providerId="LiveId" clId="{1944A4A6-6A5F-41CC-A359-BD8A73DA4727}" dt="2021-11-24T16:43:03.136" v="311" actId="478"/>
          <ac:picMkLst>
            <pc:docMk/>
            <pc:sldMk cId="1508845576" sldId="412"/>
            <ac:picMk id="2050" creationId="{CABE0AD5-D92E-4AB6-A01F-7F94D77C3181}"/>
          </ac:picMkLst>
        </pc:picChg>
        <pc:picChg chg="del">
          <ac:chgData name="ZHOU LEI" userId="03ec4e8a14db997c" providerId="LiveId" clId="{1944A4A6-6A5F-41CC-A359-BD8A73DA4727}" dt="2021-11-24T16:43:03.136" v="311" actId="478"/>
          <ac:picMkLst>
            <pc:docMk/>
            <pc:sldMk cId="1508845576" sldId="412"/>
            <ac:picMk id="2052" creationId="{D87C72EB-5CBA-4782-BE11-18C4D9768771}"/>
          </ac:picMkLst>
        </pc:picChg>
      </pc:sldChg>
      <pc:sldChg chg="addSp delSp modSp add mod">
        <pc:chgData name="ZHOU LEI" userId="03ec4e8a14db997c" providerId="LiveId" clId="{1944A4A6-6A5F-41CC-A359-BD8A73DA4727}" dt="2021-11-24T16:52:38.536" v="362" actId="1076"/>
        <pc:sldMkLst>
          <pc:docMk/>
          <pc:sldMk cId="1646735033" sldId="412"/>
        </pc:sldMkLst>
        <pc:spChg chg="mod">
          <ac:chgData name="ZHOU LEI" userId="03ec4e8a14db997c" providerId="LiveId" clId="{1944A4A6-6A5F-41CC-A359-BD8A73DA4727}" dt="2021-11-24T16:52:16.272" v="356" actId="1076"/>
          <ac:spMkLst>
            <pc:docMk/>
            <pc:sldMk cId="1646735033" sldId="412"/>
            <ac:spMk id="2" creationId="{00000000-0000-0000-0000-000000000000}"/>
          </ac:spMkLst>
        </pc:spChg>
        <pc:spChg chg="del">
          <ac:chgData name="ZHOU LEI" userId="03ec4e8a14db997c" providerId="LiveId" clId="{1944A4A6-6A5F-41CC-A359-BD8A73DA4727}" dt="2021-11-24T16:52:23.190" v="357" actId="478"/>
          <ac:spMkLst>
            <pc:docMk/>
            <pc:sldMk cId="1646735033" sldId="412"/>
            <ac:spMk id="3" creationId="{00000000-0000-0000-0000-000000000000}"/>
          </ac:spMkLst>
        </pc:spChg>
        <pc:spChg chg="del">
          <ac:chgData name="ZHOU LEI" userId="03ec4e8a14db997c" providerId="LiveId" clId="{1944A4A6-6A5F-41CC-A359-BD8A73DA4727}" dt="2021-11-24T16:52:23.190" v="357" actId="478"/>
          <ac:spMkLst>
            <pc:docMk/>
            <pc:sldMk cId="1646735033" sldId="412"/>
            <ac:spMk id="8" creationId="{00000000-0000-0000-0000-000000000000}"/>
          </ac:spMkLst>
        </pc:spChg>
        <pc:spChg chg="del">
          <ac:chgData name="ZHOU LEI" userId="03ec4e8a14db997c" providerId="LiveId" clId="{1944A4A6-6A5F-41CC-A359-BD8A73DA4727}" dt="2021-11-24T16:52:23.190" v="357" actId="478"/>
          <ac:spMkLst>
            <pc:docMk/>
            <pc:sldMk cId="1646735033" sldId="412"/>
            <ac:spMk id="9" creationId="{00000000-0000-0000-0000-000000000000}"/>
          </ac:spMkLst>
        </pc:spChg>
        <pc:spChg chg="del">
          <ac:chgData name="ZHOU LEI" userId="03ec4e8a14db997c" providerId="LiveId" clId="{1944A4A6-6A5F-41CC-A359-BD8A73DA4727}" dt="2021-11-24T16:52:23.190" v="357" actId="478"/>
          <ac:spMkLst>
            <pc:docMk/>
            <pc:sldMk cId="1646735033" sldId="412"/>
            <ac:spMk id="10" creationId="{00000000-0000-0000-0000-000000000000}"/>
          </ac:spMkLst>
        </pc:spChg>
        <pc:spChg chg="del">
          <ac:chgData name="ZHOU LEI" userId="03ec4e8a14db997c" providerId="LiveId" clId="{1944A4A6-6A5F-41CC-A359-BD8A73DA4727}" dt="2021-11-24T16:52:23.190" v="357" actId="478"/>
          <ac:spMkLst>
            <pc:docMk/>
            <pc:sldMk cId="1646735033" sldId="412"/>
            <ac:spMk id="12" creationId="{00000000-0000-0000-0000-000000000000}"/>
          </ac:spMkLst>
        </pc:spChg>
        <pc:spChg chg="del">
          <ac:chgData name="ZHOU LEI" userId="03ec4e8a14db997c" providerId="LiveId" clId="{1944A4A6-6A5F-41CC-A359-BD8A73DA4727}" dt="2021-11-24T16:52:23.190" v="357" actId="478"/>
          <ac:spMkLst>
            <pc:docMk/>
            <pc:sldMk cId="1646735033" sldId="412"/>
            <ac:spMk id="13" creationId="{00000000-0000-0000-0000-000000000000}"/>
          </ac:spMkLst>
        </pc:spChg>
        <pc:spChg chg="add del mod">
          <ac:chgData name="ZHOU LEI" userId="03ec4e8a14db997c" providerId="LiveId" clId="{1944A4A6-6A5F-41CC-A359-BD8A73DA4727}" dt="2021-11-24T16:52:30.041" v="359" actId="478"/>
          <ac:spMkLst>
            <pc:docMk/>
            <pc:sldMk cId="1646735033" sldId="412"/>
            <ac:spMk id="14" creationId="{0E4B83BF-DB3D-4E3A-97E6-3EE2F84EE710}"/>
          </ac:spMkLst>
        </pc:spChg>
        <pc:grpChg chg="del">
          <ac:chgData name="ZHOU LEI" userId="03ec4e8a14db997c" providerId="LiveId" clId="{1944A4A6-6A5F-41CC-A359-BD8A73DA4727}" dt="2021-11-24T16:52:26.120" v="358" actId="478"/>
          <ac:grpSpMkLst>
            <pc:docMk/>
            <pc:sldMk cId="1646735033" sldId="412"/>
            <ac:grpSpMk id="7" creationId="{00000000-0000-0000-0000-000000000000}"/>
          </ac:grpSpMkLst>
        </pc:grpChg>
        <pc:picChg chg="add mod">
          <ac:chgData name="ZHOU LEI" userId="03ec4e8a14db997c" providerId="LiveId" clId="{1944A4A6-6A5F-41CC-A359-BD8A73DA4727}" dt="2021-11-24T16:52:38.536" v="362" actId="1076"/>
          <ac:picMkLst>
            <pc:docMk/>
            <pc:sldMk cId="1646735033" sldId="412"/>
            <ac:picMk id="16" creationId="{2D2479B0-46F2-4AF5-A09E-2FDE7D17892D}"/>
          </ac:picMkLst>
        </pc:picChg>
        <pc:cxnChg chg="del">
          <ac:chgData name="ZHOU LEI" userId="03ec4e8a14db997c" providerId="LiveId" clId="{1944A4A6-6A5F-41CC-A359-BD8A73DA4727}" dt="2021-11-24T16:52:23.190" v="357" actId="478"/>
          <ac:cxnSpMkLst>
            <pc:docMk/>
            <pc:sldMk cId="1646735033" sldId="412"/>
            <ac:cxnSpMk id="11" creationId="{00000000-0000-0000-0000-000000000000}"/>
          </ac:cxnSpMkLst>
        </pc:cxnChg>
      </pc:sldChg>
      <pc:sldChg chg="addSp modSp mod modAnim">
        <pc:chgData name="ZHOU LEI" userId="03ec4e8a14db997c" providerId="LiveId" clId="{1944A4A6-6A5F-41CC-A359-BD8A73DA4727}" dt="2022-01-10T02:05:34.812" v="1129" actId="1037"/>
        <pc:sldMkLst>
          <pc:docMk/>
          <pc:sldMk cId="2346646079" sldId="413"/>
        </pc:sldMkLst>
        <pc:spChg chg="mod">
          <ac:chgData name="ZHOU LEI" userId="03ec4e8a14db997c" providerId="LiveId" clId="{1944A4A6-6A5F-41CC-A359-BD8A73DA4727}" dt="2022-01-10T02:04:24.848" v="1090" actId="1036"/>
          <ac:spMkLst>
            <pc:docMk/>
            <pc:sldMk cId="2346646079" sldId="413"/>
            <ac:spMk id="5" creationId="{56C735BF-25AB-4CBC-B98D-AF1561102774}"/>
          </ac:spMkLst>
        </pc:spChg>
        <pc:spChg chg="mod">
          <ac:chgData name="ZHOU LEI" userId="03ec4e8a14db997c" providerId="LiveId" clId="{1944A4A6-6A5F-41CC-A359-BD8A73DA4727}" dt="2022-01-10T02:04:24.848" v="1090" actId="1036"/>
          <ac:spMkLst>
            <pc:docMk/>
            <pc:sldMk cId="2346646079" sldId="413"/>
            <ac:spMk id="7" creationId="{A4007E33-E3F3-4738-80BA-091DAD89AAC4}"/>
          </ac:spMkLst>
        </pc:spChg>
        <pc:spChg chg="add mod">
          <ac:chgData name="ZHOU LEI" userId="03ec4e8a14db997c" providerId="LiveId" clId="{1944A4A6-6A5F-41CC-A359-BD8A73DA4727}" dt="2022-01-10T02:04:24.848" v="1090" actId="1036"/>
          <ac:spMkLst>
            <pc:docMk/>
            <pc:sldMk cId="2346646079" sldId="413"/>
            <ac:spMk id="8" creationId="{37FC9B4E-CDC0-435A-99A0-9276DCB5017F}"/>
          </ac:spMkLst>
        </pc:spChg>
        <pc:spChg chg="add mod">
          <ac:chgData name="ZHOU LEI" userId="03ec4e8a14db997c" providerId="LiveId" clId="{1944A4A6-6A5F-41CC-A359-BD8A73DA4727}" dt="2022-01-10T02:05:34.812" v="1129" actId="1037"/>
          <ac:spMkLst>
            <pc:docMk/>
            <pc:sldMk cId="2346646079" sldId="413"/>
            <ac:spMk id="11" creationId="{70E508B5-56B4-4236-A966-CE2B87967B65}"/>
          </ac:spMkLst>
        </pc:spChg>
        <pc:picChg chg="mod">
          <ac:chgData name="ZHOU LEI" userId="03ec4e8a14db997c" providerId="LiveId" clId="{1944A4A6-6A5F-41CC-A359-BD8A73DA4727}" dt="2022-01-10T02:04:24.848" v="1090" actId="1036"/>
          <ac:picMkLst>
            <pc:docMk/>
            <pc:sldMk cId="2346646079" sldId="413"/>
            <ac:picMk id="4" creationId="{123D80EB-7E2E-4FD8-9ED4-CECD55664DBB}"/>
          </ac:picMkLst>
        </pc:picChg>
        <pc:cxnChg chg="add mod">
          <ac:chgData name="ZHOU LEI" userId="03ec4e8a14db997c" providerId="LiveId" clId="{1944A4A6-6A5F-41CC-A359-BD8A73DA4727}" dt="2022-01-10T02:04:24.848" v="1090" actId="1036"/>
          <ac:cxnSpMkLst>
            <pc:docMk/>
            <pc:sldMk cId="2346646079" sldId="413"/>
            <ac:cxnSpMk id="6" creationId="{D1367C41-6065-4DE6-BD10-FC90D5B8A27B}"/>
          </ac:cxnSpMkLst>
        </pc:cxnChg>
        <pc:cxnChg chg="add mod">
          <ac:chgData name="ZHOU LEI" userId="03ec4e8a14db997c" providerId="LiveId" clId="{1944A4A6-6A5F-41CC-A359-BD8A73DA4727}" dt="2022-01-10T02:04:24.848" v="1090" actId="1036"/>
          <ac:cxnSpMkLst>
            <pc:docMk/>
            <pc:sldMk cId="2346646079" sldId="413"/>
            <ac:cxnSpMk id="9" creationId="{8AC9468E-2996-4330-BFBE-02B215F8EA1F}"/>
          </ac:cxnSpMkLst>
        </pc:cxnChg>
      </pc:sldChg>
      <pc:sldChg chg="addSp modSp mod modAnim">
        <pc:chgData name="ZHOU LEI" userId="03ec4e8a14db997c" providerId="LiveId" clId="{1944A4A6-6A5F-41CC-A359-BD8A73DA4727}" dt="2022-01-11T11:32:37.517" v="2134"/>
        <pc:sldMkLst>
          <pc:docMk/>
          <pc:sldMk cId="1672721829" sldId="414"/>
        </pc:sldMkLst>
        <pc:spChg chg="add mod">
          <ac:chgData name="ZHOU LEI" userId="03ec4e8a14db997c" providerId="LiveId" clId="{1944A4A6-6A5F-41CC-A359-BD8A73DA4727}" dt="2022-01-11T11:32:37.517" v="2134"/>
          <ac:spMkLst>
            <pc:docMk/>
            <pc:sldMk cId="1672721829" sldId="414"/>
            <ac:spMk id="8" creationId="{DA0BE2F1-61F3-402F-93E3-22DA643EC90C}"/>
          </ac:spMkLst>
        </pc:spChg>
        <pc:picChg chg="mod">
          <ac:chgData name="ZHOU LEI" userId="03ec4e8a14db997c" providerId="LiveId" clId="{1944A4A6-6A5F-41CC-A359-BD8A73DA4727}" dt="2022-01-10T02:10:31.101" v="1308" actId="1037"/>
          <ac:picMkLst>
            <pc:docMk/>
            <pc:sldMk cId="1672721829" sldId="414"/>
            <ac:picMk id="6" creationId="{99FF0568-186C-4CD3-84EF-9FC5C6233987}"/>
          </ac:picMkLst>
        </pc:picChg>
        <pc:cxnChg chg="add mod">
          <ac:chgData name="ZHOU LEI" userId="03ec4e8a14db997c" providerId="LiveId" clId="{1944A4A6-6A5F-41CC-A359-BD8A73DA4727}" dt="2022-01-10T02:08:01.988" v="1207" actId="1036"/>
          <ac:cxnSpMkLst>
            <pc:docMk/>
            <pc:sldMk cId="1672721829" sldId="414"/>
            <ac:cxnSpMk id="7" creationId="{4D968C19-1879-401C-81F5-D8436F647F23}"/>
          </ac:cxnSpMkLst>
        </pc:cxnChg>
      </pc:sldChg>
      <pc:sldChg chg="addSp modSp mod">
        <pc:chgData name="ZHOU LEI" userId="03ec4e8a14db997c" providerId="LiveId" clId="{1944A4A6-6A5F-41CC-A359-BD8A73DA4727}" dt="2022-01-10T02:12:23.755" v="1577" actId="14100"/>
        <pc:sldMkLst>
          <pc:docMk/>
          <pc:sldMk cId="287892771" sldId="415"/>
        </pc:sldMkLst>
        <pc:picChg chg="mod">
          <ac:chgData name="ZHOU LEI" userId="03ec4e8a14db997c" providerId="LiveId" clId="{1944A4A6-6A5F-41CC-A359-BD8A73DA4727}" dt="2022-01-10T02:11:41.631" v="1315" actId="1076"/>
          <ac:picMkLst>
            <pc:docMk/>
            <pc:sldMk cId="287892771" sldId="415"/>
            <ac:picMk id="10" creationId="{FFBA03DA-535E-42F6-B4E2-5DD2FCB230CC}"/>
          </ac:picMkLst>
        </pc:picChg>
        <pc:cxnChg chg="add mod">
          <ac:chgData name="ZHOU LEI" userId="03ec4e8a14db997c" providerId="LiveId" clId="{1944A4A6-6A5F-41CC-A359-BD8A73DA4727}" dt="2022-01-10T02:11:53.553" v="1449" actId="1038"/>
          <ac:cxnSpMkLst>
            <pc:docMk/>
            <pc:sldMk cId="287892771" sldId="415"/>
            <ac:cxnSpMk id="6" creationId="{A7C712D0-0799-45D7-8EF0-D6521B1CE139}"/>
          </ac:cxnSpMkLst>
        </pc:cxnChg>
        <pc:cxnChg chg="add mod">
          <ac:chgData name="ZHOU LEI" userId="03ec4e8a14db997c" providerId="LiveId" clId="{1944A4A6-6A5F-41CC-A359-BD8A73DA4727}" dt="2022-01-10T02:12:08.445" v="1506" actId="1037"/>
          <ac:cxnSpMkLst>
            <pc:docMk/>
            <pc:sldMk cId="287892771" sldId="415"/>
            <ac:cxnSpMk id="8" creationId="{C1B7C975-73F2-4CF8-94DB-678ECD8D60D4}"/>
          </ac:cxnSpMkLst>
        </pc:cxnChg>
        <pc:cxnChg chg="add mod">
          <ac:chgData name="ZHOU LEI" userId="03ec4e8a14db997c" providerId="LiveId" clId="{1944A4A6-6A5F-41CC-A359-BD8A73DA4727}" dt="2022-01-10T02:12:23.755" v="1577" actId="14100"/>
          <ac:cxnSpMkLst>
            <pc:docMk/>
            <pc:sldMk cId="287892771" sldId="415"/>
            <ac:cxnSpMk id="9" creationId="{B6494B39-6748-4170-9363-CFF606E50BFD}"/>
          </ac:cxnSpMkLst>
        </pc:cxnChg>
      </pc:sldChg>
      <pc:sldChg chg="addSp modSp mod modAnim">
        <pc:chgData name="ZHOU LEI" userId="03ec4e8a14db997c" providerId="LiveId" clId="{1944A4A6-6A5F-41CC-A359-BD8A73DA4727}" dt="2022-01-10T02:16:19.497" v="1866" actId="1037"/>
        <pc:sldMkLst>
          <pc:docMk/>
          <pc:sldMk cId="180333802" sldId="416"/>
        </pc:sldMkLst>
        <pc:spChg chg="add mod">
          <ac:chgData name="ZHOU LEI" userId="03ec4e8a14db997c" providerId="LiveId" clId="{1944A4A6-6A5F-41CC-A359-BD8A73DA4727}" dt="2022-01-10T02:16:19.497" v="1866" actId="1037"/>
          <ac:spMkLst>
            <pc:docMk/>
            <pc:sldMk cId="180333802" sldId="416"/>
            <ac:spMk id="12" creationId="{375FB86A-016C-4A77-9492-BEC4E1C67731}"/>
          </ac:spMkLst>
        </pc:spChg>
        <pc:picChg chg="mod">
          <ac:chgData name="ZHOU LEI" userId="03ec4e8a14db997c" providerId="LiveId" clId="{1944A4A6-6A5F-41CC-A359-BD8A73DA4727}" dt="2022-01-10T02:15:04.068" v="1768" actId="1035"/>
          <ac:picMkLst>
            <pc:docMk/>
            <pc:sldMk cId="180333802" sldId="416"/>
            <ac:picMk id="11" creationId="{982A6511-C422-462D-9B0F-8B484BEB2D82}"/>
          </ac:picMkLst>
        </pc:picChg>
        <pc:cxnChg chg="add mod">
          <ac:chgData name="ZHOU LEI" userId="03ec4e8a14db997c" providerId="LiveId" clId="{1944A4A6-6A5F-41CC-A359-BD8A73DA4727}" dt="2022-01-10T02:15:04.068" v="1768" actId="1035"/>
          <ac:cxnSpMkLst>
            <pc:docMk/>
            <pc:sldMk cId="180333802" sldId="416"/>
            <ac:cxnSpMk id="7" creationId="{73BA7213-C80F-42BC-8672-61A3265AF344}"/>
          </ac:cxnSpMkLst>
        </pc:cxnChg>
        <pc:cxnChg chg="add mod">
          <ac:chgData name="ZHOU LEI" userId="03ec4e8a14db997c" providerId="LiveId" clId="{1944A4A6-6A5F-41CC-A359-BD8A73DA4727}" dt="2022-01-10T02:15:04.068" v="1768" actId="1035"/>
          <ac:cxnSpMkLst>
            <pc:docMk/>
            <pc:sldMk cId="180333802" sldId="416"/>
            <ac:cxnSpMk id="9" creationId="{4C896F16-0132-4FEF-B155-CC57E88290B0}"/>
          </ac:cxnSpMkLst>
        </pc:cxnChg>
      </pc:sldChg>
      <pc:sldChg chg="addSp modSp mod modAnim">
        <pc:chgData name="ZHOU LEI" userId="03ec4e8a14db997c" providerId="LiveId" clId="{1944A4A6-6A5F-41CC-A359-BD8A73DA4727}" dt="2022-01-11T11:33:26.047" v="2158"/>
        <pc:sldMkLst>
          <pc:docMk/>
          <pc:sldMk cId="2753488050" sldId="417"/>
        </pc:sldMkLst>
        <pc:spChg chg="add mod">
          <ac:chgData name="ZHOU LEI" userId="03ec4e8a14db997c" providerId="LiveId" clId="{1944A4A6-6A5F-41CC-A359-BD8A73DA4727}" dt="2022-01-11T11:33:26.047" v="2158"/>
          <ac:spMkLst>
            <pc:docMk/>
            <pc:sldMk cId="2753488050" sldId="417"/>
            <ac:spMk id="5" creationId="{5590875E-0DDE-43A1-9C8F-7A1534180F4D}"/>
          </ac:spMkLst>
        </pc:spChg>
      </pc:sldChg>
      <pc:sldChg chg="addSp modSp mod modAnim">
        <pc:chgData name="ZHOU LEI" userId="03ec4e8a14db997c" providerId="LiveId" clId="{1944A4A6-6A5F-41CC-A359-BD8A73DA4727}" dt="2022-01-10T02:26:55.787" v="1936" actId="14100"/>
        <pc:sldMkLst>
          <pc:docMk/>
          <pc:sldMk cId="2603253226" sldId="418"/>
        </pc:sldMkLst>
        <pc:spChg chg="add mod">
          <ac:chgData name="ZHOU LEI" userId="03ec4e8a14db997c" providerId="LiveId" clId="{1944A4A6-6A5F-41CC-A359-BD8A73DA4727}" dt="2022-01-10T02:26:55.787" v="1936" actId="14100"/>
          <ac:spMkLst>
            <pc:docMk/>
            <pc:sldMk cId="2603253226" sldId="418"/>
            <ac:spMk id="6" creationId="{7734B7A9-B7CC-46CF-843A-02D5E0B774C5}"/>
          </ac:spMkLst>
        </pc:spChg>
        <pc:picChg chg="mod">
          <ac:chgData name="ZHOU LEI" userId="03ec4e8a14db997c" providerId="LiveId" clId="{1944A4A6-6A5F-41CC-A359-BD8A73DA4727}" dt="2022-01-10T02:26:12.961" v="1891" actId="1036"/>
          <ac:picMkLst>
            <pc:docMk/>
            <pc:sldMk cId="2603253226" sldId="418"/>
            <ac:picMk id="5" creationId="{67EF66A0-09C4-4A94-BD7D-F064243009C0}"/>
          </ac:picMkLst>
        </pc:picChg>
        <pc:picChg chg="mod">
          <ac:chgData name="ZHOU LEI" userId="03ec4e8a14db997c" providerId="LiveId" clId="{1944A4A6-6A5F-41CC-A359-BD8A73DA4727}" dt="2022-01-10T02:26:12.961" v="1891" actId="1036"/>
          <ac:picMkLst>
            <pc:docMk/>
            <pc:sldMk cId="2603253226" sldId="418"/>
            <ac:picMk id="7" creationId="{8F6FD2F8-1F5D-4153-8BEC-6435E127F264}"/>
          </ac:picMkLst>
        </pc:picChg>
      </pc:sldChg>
      <pc:sldChg chg="addSp delSp modSp add mod">
        <pc:chgData name="ZHOU LEI" userId="03ec4e8a14db997c" providerId="LiveId" clId="{1944A4A6-6A5F-41CC-A359-BD8A73DA4727}" dt="2021-11-29T13:50:05.034" v="434" actId="1076"/>
        <pc:sldMkLst>
          <pc:docMk/>
          <pc:sldMk cId="3895879921" sldId="422"/>
        </pc:sldMkLst>
        <pc:picChg chg="add mod">
          <ac:chgData name="ZHOU LEI" userId="03ec4e8a14db997c" providerId="LiveId" clId="{1944A4A6-6A5F-41CC-A359-BD8A73DA4727}" dt="2021-11-29T13:50:05.034" v="434" actId="1076"/>
          <ac:picMkLst>
            <pc:docMk/>
            <pc:sldMk cId="3895879921" sldId="422"/>
            <ac:picMk id="4" creationId="{BD6F5325-A9A4-4877-8FD1-A41B0F796741}"/>
          </ac:picMkLst>
        </pc:picChg>
        <pc:picChg chg="del">
          <ac:chgData name="ZHOU LEI" userId="03ec4e8a14db997c" providerId="LiveId" clId="{1944A4A6-6A5F-41CC-A359-BD8A73DA4727}" dt="2021-11-29T13:49:53.983" v="430" actId="478"/>
          <ac:picMkLst>
            <pc:docMk/>
            <pc:sldMk cId="3895879921" sldId="422"/>
            <ac:picMk id="6" creationId="{D858A030-0A8E-4AA2-848A-D2A600A5379D}"/>
          </ac:picMkLst>
        </pc:picChg>
      </pc:sldChg>
      <pc:sldChg chg="addSp delSp modSp add mod modAnim">
        <pc:chgData name="ZHOU LEI" userId="03ec4e8a14db997c" providerId="LiveId" clId="{1944A4A6-6A5F-41CC-A359-BD8A73DA4727}" dt="2022-01-10T02:48:50.461" v="2129" actId="166"/>
        <pc:sldMkLst>
          <pc:docMk/>
          <pc:sldMk cId="1686326243" sldId="423"/>
        </pc:sldMkLst>
        <pc:spChg chg="add mod ord">
          <ac:chgData name="ZHOU LEI" userId="03ec4e8a14db997c" providerId="LiveId" clId="{1944A4A6-6A5F-41CC-A359-BD8A73DA4727}" dt="2022-01-10T02:48:50.461" v="2129" actId="166"/>
          <ac:spMkLst>
            <pc:docMk/>
            <pc:sldMk cId="1686326243" sldId="423"/>
            <ac:spMk id="6" creationId="{D2014E42-3CC9-472E-A1D2-2CD932C5C79E}"/>
          </ac:spMkLst>
        </pc:spChg>
        <pc:picChg chg="del">
          <ac:chgData name="ZHOU LEI" userId="03ec4e8a14db997c" providerId="LiveId" clId="{1944A4A6-6A5F-41CC-A359-BD8A73DA4727}" dt="2021-11-29T14:09:31.261" v="436" actId="478"/>
          <ac:picMkLst>
            <pc:docMk/>
            <pc:sldMk cId="1686326243" sldId="423"/>
            <ac:picMk id="4" creationId="{BD6F5325-A9A4-4877-8FD1-A41B0F796741}"/>
          </ac:picMkLst>
        </pc:picChg>
        <pc:picChg chg="add mod">
          <ac:chgData name="ZHOU LEI" userId="03ec4e8a14db997c" providerId="LiveId" clId="{1944A4A6-6A5F-41CC-A359-BD8A73DA4727}" dt="2021-11-29T14:10:33.419" v="471" actId="1036"/>
          <ac:picMkLst>
            <pc:docMk/>
            <pc:sldMk cId="1686326243" sldId="423"/>
            <ac:picMk id="5" creationId="{35D666E9-C698-4562-8952-CBAABF04CC65}"/>
          </ac:picMkLst>
        </pc:picChg>
        <pc:picChg chg="add mod ord">
          <ac:chgData name="ZHOU LEI" userId="03ec4e8a14db997c" providerId="LiveId" clId="{1944A4A6-6A5F-41CC-A359-BD8A73DA4727}" dt="2022-01-10T02:48:44.808" v="2128" actId="1037"/>
          <ac:picMkLst>
            <pc:docMk/>
            <pc:sldMk cId="1686326243" sldId="423"/>
            <ac:picMk id="7" creationId="{87FEF26E-7E8D-4090-9EBB-09DCFBC14F17}"/>
          </ac:picMkLst>
        </pc:picChg>
      </pc:sldChg>
      <pc:sldChg chg="addSp delSp modSp add mod">
        <pc:chgData name="ZHOU LEI" userId="03ec4e8a14db997c" providerId="LiveId" clId="{1944A4A6-6A5F-41CC-A359-BD8A73DA4727}" dt="2021-11-29T14:17:59.369" v="496" actId="1076"/>
        <pc:sldMkLst>
          <pc:docMk/>
          <pc:sldMk cId="668753156" sldId="424"/>
        </pc:sldMkLst>
        <pc:spChg chg="mod">
          <ac:chgData name="ZHOU LEI" userId="03ec4e8a14db997c" providerId="LiveId" clId="{1944A4A6-6A5F-41CC-A359-BD8A73DA4727}" dt="2021-11-29T14:16:40.882" v="492"/>
          <ac:spMkLst>
            <pc:docMk/>
            <pc:sldMk cId="668753156" sldId="424"/>
            <ac:spMk id="2" creationId="{00000000-0000-0000-0000-000000000000}"/>
          </ac:spMkLst>
        </pc:spChg>
        <pc:picChg chg="add mod">
          <ac:chgData name="ZHOU LEI" userId="03ec4e8a14db997c" providerId="LiveId" clId="{1944A4A6-6A5F-41CC-A359-BD8A73DA4727}" dt="2021-11-29T14:17:59.369" v="496" actId="1076"/>
          <ac:picMkLst>
            <pc:docMk/>
            <pc:sldMk cId="668753156" sldId="424"/>
            <ac:picMk id="4" creationId="{0118BF7E-1DBE-4147-BFFA-95AC108B42FC}"/>
          </ac:picMkLst>
        </pc:picChg>
        <pc:picChg chg="del">
          <ac:chgData name="ZHOU LEI" userId="03ec4e8a14db997c" providerId="LiveId" clId="{1944A4A6-6A5F-41CC-A359-BD8A73DA4727}" dt="2021-11-29T14:16:30.203" v="481" actId="478"/>
          <ac:picMkLst>
            <pc:docMk/>
            <pc:sldMk cId="668753156" sldId="424"/>
            <ac:picMk id="5" creationId="{35D666E9-C698-4562-8952-CBAABF04CC65}"/>
          </ac:picMkLst>
        </pc:picChg>
        <pc:picChg chg="del">
          <ac:chgData name="ZHOU LEI" userId="03ec4e8a14db997c" providerId="LiveId" clId="{1944A4A6-6A5F-41CC-A359-BD8A73DA4727}" dt="2021-11-29T14:16:30.203" v="481" actId="478"/>
          <ac:picMkLst>
            <pc:docMk/>
            <pc:sldMk cId="668753156" sldId="424"/>
            <ac:picMk id="7" creationId="{87FEF26E-7E8D-4090-9EBB-09DCFBC14F17}"/>
          </ac:picMkLst>
        </pc:picChg>
      </pc:sldChg>
      <pc:sldChg chg="addSp delSp modSp add mod">
        <pc:chgData name="ZHOU LEI" userId="03ec4e8a14db997c" providerId="LiveId" clId="{1944A4A6-6A5F-41CC-A359-BD8A73DA4727}" dt="2021-11-29T14:20:36.493" v="519" actId="1036"/>
        <pc:sldMkLst>
          <pc:docMk/>
          <pc:sldMk cId="1258874983" sldId="425"/>
        </pc:sldMkLst>
        <pc:picChg chg="del">
          <ac:chgData name="ZHOU LEI" userId="03ec4e8a14db997c" providerId="LiveId" clId="{1944A4A6-6A5F-41CC-A359-BD8A73DA4727}" dt="2021-11-29T14:19:44.021" v="498" actId="478"/>
          <ac:picMkLst>
            <pc:docMk/>
            <pc:sldMk cId="1258874983" sldId="425"/>
            <ac:picMk id="4" creationId="{0118BF7E-1DBE-4147-BFFA-95AC108B42FC}"/>
          </ac:picMkLst>
        </pc:picChg>
        <pc:picChg chg="add mod">
          <ac:chgData name="ZHOU LEI" userId="03ec4e8a14db997c" providerId="LiveId" clId="{1944A4A6-6A5F-41CC-A359-BD8A73DA4727}" dt="2021-11-29T14:20:33.002" v="510" actId="1035"/>
          <ac:picMkLst>
            <pc:docMk/>
            <pc:sldMk cId="1258874983" sldId="425"/>
            <ac:picMk id="5" creationId="{1755E7AF-C5B4-4F24-8184-3F5584DA6AE5}"/>
          </ac:picMkLst>
        </pc:picChg>
        <pc:picChg chg="add mod">
          <ac:chgData name="ZHOU LEI" userId="03ec4e8a14db997c" providerId="LiveId" clId="{1944A4A6-6A5F-41CC-A359-BD8A73DA4727}" dt="2021-11-29T14:20:36.493" v="519" actId="1036"/>
          <ac:picMkLst>
            <pc:docMk/>
            <pc:sldMk cId="1258874983" sldId="425"/>
            <ac:picMk id="7" creationId="{EAB2DE62-4437-428A-95BA-F226C9F0B109}"/>
          </ac:picMkLst>
        </pc:picChg>
      </pc:sldChg>
      <pc:sldChg chg="addSp delSp modSp add mod">
        <pc:chgData name="ZHOU LEI" userId="03ec4e8a14db997c" providerId="LiveId" clId="{1944A4A6-6A5F-41CC-A359-BD8A73DA4727}" dt="2022-01-11T11:38:55.137" v="2189" actId="14100"/>
        <pc:sldMkLst>
          <pc:docMk/>
          <pc:sldMk cId="3343800824" sldId="426"/>
        </pc:sldMkLst>
        <pc:spChg chg="add mod">
          <ac:chgData name="ZHOU LEI" userId="03ec4e8a14db997c" providerId="LiveId" clId="{1944A4A6-6A5F-41CC-A359-BD8A73DA4727}" dt="2022-01-11T11:38:39.281" v="2185" actId="255"/>
          <ac:spMkLst>
            <pc:docMk/>
            <pc:sldMk cId="3343800824" sldId="426"/>
            <ac:spMk id="6" creationId="{0D55EC95-A67E-4460-A004-DF2D79C3CE73}"/>
          </ac:spMkLst>
        </pc:spChg>
        <pc:spChg chg="add mod">
          <ac:chgData name="ZHOU LEI" userId="03ec4e8a14db997c" providerId="LiveId" clId="{1944A4A6-6A5F-41CC-A359-BD8A73DA4727}" dt="2022-01-11T11:38:32.365" v="2184" actId="255"/>
          <ac:spMkLst>
            <pc:docMk/>
            <pc:sldMk cId="3343800824" sldId="426"/>
            <ac:spMk id="7" creationId="{8FB77F75-BF4F-4577-9E27-3075A1421408}"/>
          </ac:spMkLst>
        </pc:spChg>
        <pc:picChg chg="add mod">
          <ac:chgData name="ZHOU LEI" userId="03ec4e8a14db997c" providerId="LiveId" clId="{1944A4A6-6A5F-41CC-A359-BD8A73DA4727}" dt="2021-11-29T14:22:17.318" v="546" actId="1037"/>
          <ac:picMkLst>
            <pc:docMk/>
            <pc:sldMk cId="3343800824" sldId="426"/>
            <ac:picMk id="4" creationId="{689A9C57-3004-4386-BB11-058893D11E2C}"/>
          </ac:picMkLst>
        </pc:picChg>
        <pc:picChg chg="del">
          <ac:chgData name="ZHOU LEI" userId="03ec4e8a14db997c" providerId="LiveId" clId="{1944A4A6-6A5F-41CC-A359-BD8A73DA4727}" dt="2021-11-29T14:20:44.413" v="521" actId="478"/>
          <ac:picMkLst>
            <pc:docMk/>
            <pc:sldMk cId="3343800824" sldId="426"/>
            <ac:picMk id="5" creationId="{1755E7AF-C5B4-4F24-8184-3F5584DA6AE5}"/>
          </ac:picMkLst>
        </pc:picChg>
        <pc:picChg chg="del">
          <ac:chgData name="ZHOU LEI" userId="03ec4e8a14db997c" providerId="LiveId" clId="{1944A4A6-6A5F-41CC-A359-BD8A73DA4727}" dt="2021-11-29T14:20:44.413" v="521" actId="478"/>
          <ac:picMkLst>
            <pc:docMk/>
            <pc:sldMk cId="3343800824" sldId="426"/>
            <ac:picMk id="7" creationId="{EAB2DE62-4437-428A-95BA-F226C9F0B109}"/>
          </ac:picMkLst>
        </pc:picChg>
        <pc:picChg chg="add del">
          <ac:chgData name="ZHOU LEI" userId="03ec4e8a14db997c" providerId="LiveId" clId="{1944A4A6-6A5F-41CC-A359-BD8A73DA4727}" dt="2021-11-29T14:24:27.492" v="574" actId="22"/>
          <ac:picMkLst>
            <pc:docMk/>
            <pc:sldMk cId="3343800824" sldId="426"/>
            <ac:picMk id="11" creationId="{09C91A8A-9A49-49CF-98FC-33EBD191BE51}"/>
          </ac:picMkLst>
        </pc:picChg>
        <pc:cxnChg chg="add mod">
          <ac:chgData name="ZHOU LEI" userId="03ec4e8a14db997c" providerId="LiveId" clId="{1944A4A6-6A5F-41CC-A359-BD8A73DA4727}" dt="2022-01-11T11:38:45.109" v="2186" actId="14100"/>
          <ac:cxnSpMkLst>
            <pc:docMk/>
            <pc:sldMk cId="3343800824" sldId="426"/>
            <ac:cxnSpMk id="8" creationId="{AA7A8237-C6FE-4009-B097-D5FB7190209D}"/>
          </ac:cxnSpMkLst>
        </pc:cxnChg>
        <pc:cxnChg chg="add mod">
          <ac:chgData name="ZHOU LEI" userId="03ec4e8a14db997c" providerId="LiveId" clId="{1944A4A6-6A5F-41CC-A359-BD8A73DA4727}" dt="2021-11-29T14:24:20.868" v="572"/>
          <ac:cxnSpMkLst>
            <pc:docMk/>
            <pc:sldMk cId="3343800824" sldId="426"/>
            <ac:cxnSpMk id="9" creationId="{F5237BAD-696E-438C-9EC6-44085D433859}"/>
          </ac:cxnSpMkLst>
        </pc:cxnChg>
        <pc:cxnChg chg="add mod">
          <ac:chgData name="ZHOU LEI" userId="03ec4e8a14db997c" providerId="LiveId" clId="{1944A4A6-6A5F-41CC-A359-BD8A73DA4727}" dt="2022-01-11T11:38:55.137" v="2189" actId="14100"/>
          <ac:cxnSpMkLst>
            <pc:docMk/>
            <pc:sldMk cId="3343800824" sldId="426"/>
            <ac:cxnSpMk id="10" creationId="{5F0816B5-13FF-44C7-8661-6CFF98C0F737}"/>
          </ac:cxnSpMkLst>
        </pc:cxnChg>
        <pc:cxnChg chg="add mod">
          <ac:chgData name="ZHOU LEI" userId="03ec4e8a14db997c" providerId="LiveId" clId="{1944A4A6-6A5F-41CC-A359-BD8A73DA4727}" dt="2021-11-29T14:24:42.017" v="578" actId="14100"/>
          <ac:cxnSpMkLst>
            <pc:docMk/>
            <pc:sldMk cId="3343800824" sldId="426"/>
            <ac:cxnSpMk id="12" creationId="{A808A597-61D1-466A-8A2C-C124C7644BD1}"/>
          </ac:cxnSpMkLst>
        </pc:cxnChg>
      </pc:sldChg>
      <pc:sldChg chg="addSp delSp modSp add mod">
        <pc:chgData name="ZHOU LEI" userId="03ec4e8a14db997c" providerId="LiveId" clId="{1944A4A6-6A5F-41CC-A359-BD8A73DA4727}" dt="2021-11-29T14:29:20.364" v="712" actId="1038"/>
        <pc:sldMkLst>
          <pc:docMk/>
          <pc:sldMk cId="1184417129" sldId="427"/>
        </pc:sldMkLst>
        <pc:spChg chg="mod">
          <ac:chgData name="ZHOU LEI" userId="03ec4e8a14db997c" providerId="LiveId" clId="{1944A4A6-6A5F-41CC-A359-BD8A73DA4727}" dt="2021-11-29T14:27:49.910" v="594"/>
          <ac:spMkLst>
            <pc:docMk/>
            <pc:sldMk cId="1184417129" sldId="427"/>
            <ac:spMk id="2" creationId="{00000000-0000-0000-0000-000000000000}"/>
          </ac:spMkLst>
        </pc:spChg>
        <pc:spChg chg="del">
          <ac:chgData name="ZHOU LEI" userId="03ec4e8a14db997c" providerId="LiveId" clId="{1944A4A6-6A5F-41CC-A359-BD8A73DA4727}" dt="2021-11-29T14:27:30.408" v="580" actId="478"/>
          <ac:spMkLst>
            <pc:docMk/>
            <pc:sldMk cId="1184417129" sldId="427"/>
            <ac:spMk id="6" creationId="{0D55EC95-A67E-4460-A004-DF2D79C3CE73}"/>
          </ac:spMkLst>
        </pc:spChg>
        <pc:spChg chg="add mod">
          <ac:chgData name="ZHOU LEI" userId="03ec4e8a14db997c" providerId="LiveId" clId="{1944A4A6-6A5F-41CC-A359-BD8A73DA4727}" dt="2021-11-29T14:29:13.748" v="689" actId="1037"/>
          <ac:spMkLst>
            <pc:docMk/>
            <pc:sldMk cId="1184417129" sldId="427"/>
            <ac:spMk id="10" creationId="{8B9181F9-897B-4D66-9A82-0E7CDE3C689C}"/>
          </ac:spMkLst>
        </pc:spChg>
        <pc:picChg chg="del">
          <ac:chgData name="ZHOU LEI" userId="03ec4e8a14db997c" providerId="LiveId" clId="{1944A4A6-6A5F-41CC-A359-BD8A73DA4727}" dt="2021-11-29T14:27:33.309" v="581" actId="478"/>
          <ac:picMkLst>
            <pc:docMk/>
            <pc:sldMk cId="1184417129" sldId="427"/>
            <ac:picMk id="4" creationId="{689A9C57-3004-4386-BB11-058893D11E2C}"/>
          </ac:picMkLst>
        </pc:picChg>
        <pc:picChg chg="add mod">
          <ac:chgData name="ZHOU LEI" userId="03ec4e8a14db997c" providerId="LiveId" clId="{1944A4A6-6A5F-41CC-A359-BD8A73DA4727}" dt="2021-11-29T14:29:20.364" v="712" actId="1038"/>
          <ac:picMkLst>
            <pc:docMk/>
            <pc:sldMk cId="1184417129" sldId="427"/>
            <ac:picMk id="5" creationId="{3AF11815-6D90-42FF-9460-7A01591F3298}"/>
          </ac:picMkLst>
        </pc:picChg>
        <pc:cxnChg chg="del mod">
          <ac:chgData name="ZHOU LEI" userId="03ec4e8a14db997c" providerId="LiveId" clId="{1944A4A6-6A5F-41CC-A359-BD8A73DA4727}" dt="2021-11-29T14:27:30.408" v="580" actId="478"/>
          <ac:cxnSpMkLst>
            <pc:docMk/>
            <pc:sldMk cId="1184417129" sldId="427"/>
            <ac:cxnSpMk id="9" creationId="{F5237BAD-696E-438C-9EC6-44085D433859}"/>
          </ac:cxnSpMkLst>
        </pc:cxnChg>
        <pc:cxnChg chg="add mod">
          <ac:chgData name="ZHOU LEI" userId="03ec4e8a14db997c" providerId="LiveId" clId="{1944A4A6-6A5F-41CC-A359-BD8A73DA4727}" dt="2021-11-29T14:29:13.748" v="689" actId="1037"/>
          <ac:cxnSpMkLst>
            <pc:docMk/>
            <pc:sldMk cId="1184417129" sldId="427"/>
            <ac:cxnSpMk id="11" creationId="{B12013B1-59A6-4D10-885B-117CD1676280}"/>
          </ac:cxnSpMkLst>
        </pc:cxnChg>
        <pc:cxnChg chg="del mod">
          <ac:chgData name="ZHOU LEI" userId="03ec4e8a14db997c" providerId="LiveId" clId="{1944A4A6-6A5F-41CC-A359-BD8A73DA4727}" dt="2021-11-29T14:27:30.408" v="580" actId="478"/>
          <ac:cxnSpMkLst>
            <pc:docMk/>
            <pc:sldMk cId="1184417129" sldId="427"/>
            <ac:cxnSpMk id="12" creationId="{A808A597-61D1-466A-8A2C-C124C7644BD1}"/>
          </ac:cxnSpMkLst>
        </pc:cxnChg>
        <pc:cxnChg chg="add mod">
          <ac:chgData name="ZHOU LEI" userId="03ec4e8a14db997c" providerId="LiveId" clId="{1944A4A6-6A5F-41CC-A359-BD8A73DA4727}" dt="2021-11-29T14:29:13.748" v="689" actId="1037"/>
          <ac:cxnSpMkLst>
            <pc:docMk/>
            <pc:sldMk cId="1184417129" sldId="427"/>
            <ac:cxnSpMk id="13" creationId="{99F781DD-3AA1-489E-BE6C-E2C49C8038C3}"/>
          </ac:cxnSpMkLst>
        </pc:cxnChg>
      </pc:sldChg>
      <pc:sldChg chg="addSp delSp modSp add mod">
        <pc:chgData name="ZHOU LEI" userId="03ec4e8a14db997c" providerId="LiveId" clId="{1944A4A6-6A5F-41CC-A359-BD8A73DA4727}" dt="2021-11-29T14:31:38.267" v="730"/>
        <pc:sldMkLst>
          <pc:docMk/>
          <pc:sldMk cId="989770552" sldId="428"/>
        </pc:sldMkLst>
        <pc:spChg chg="mod">
          <ac:chgData name="ZHOU LEI" userId="03ec4e8a14db997c" providerId="LiveId" clId="{1944A4A6-6A5F-41CC-A359-BD8A73DA4727}" dt="2021-11-29T14:31:38.267" v="730"/>
          <ac:spMkLst>
            <pc:docMk/>
            <pc:sldMk cId="989770552" sldId="428"/>
            <ac:spMk id="2" creationId="{00000000-0000-0000-0000-000000000000}"/>
          </ac:spMkLst>
        </pc:spChg>
        <pc:spChg chg="del">
          <ac:chgData name="ZHOU LEI" userId="03ec4e8a14db997c" providerId="LiveId" clId="{1944A4A6-6A5F-41CC-A359-BD8A73DA4727}" dt="2021-11-29T14:31:04.623" v="714" actId="478"/>
          <ac:spMkLst>
            <pc:docMk/>
            <pc:sldMk cId="989770552" sldId="428"/>
            <ac:spMk id="10" creationId="{8B9181F9-897B-4D66-9A82-0E7CDE3C689C}"/>
          </ac:spMkLst>
        </pc:spChg>
        <pc:picChg chg="add mod">
          <ac:chgData name="ZHOU LEI" userId="03ec4e8a14db997c" providerId="LiveId" clId="{1944A4A6-6A5F-41CC-A359-BD8A73DA4727}" dt="2021-11-29T14:31:13.059" v="718" actId="1076"/>
          <ac:picMkLst>
            <pc:docMk/>
            <pc:sldMk cId="989770552" sldId="428"/>
            <ac:picMk id="4" creationId="{8AF4A607-34AE-473F-AF37-66B94451BFCE}"/>
          </ac:picMkLst>
        </pc:picChg>
        <pc:picChg chg="del">
          <ac:chgData name="ZHOU LEI" userId="03ec4e8a14db997c" providerId="LiveId" clId="{1944A4A6-6A5F-41CC-A359-BD8A73DA4727}" dt="2021-11-29T14:31:04.623" v="714" actId="478"/>
          <ac:picMkLst>
            <pc:docMk/>
            <pc:sldMk cId="989770552" sldId="428"/>
            <ac:picMk id="5" creationId="{3AF11815-6D90-42FF-9460-7A01591F3298}"/>
          </ac:picMkLst>
        </pc:picChg>
        <pc:cxnChg chg="del mod">
          <ac:chgData name="ZHOU LEI" userId="03ec4e8a14db997c" providerId="LiveId" clId="{1944A4A6-6A5F-41CC-A359-BD8A73DA4727}" dt="2021-11-29T14:31:04.623" v="714" actId="478"/>
          <ac:cxnSpMkLst>
            <pc:docMk/>
            <pc:sldMk cId="989770552" sldId="428"/>
            <ac:cxnSpMk id="11" creationId="{B12013B1-59A6-4D10-885B-117CD1676280}"/>
          </ac:cxnSpMkLst>
        </pc:cxnChg>
        <pc:cxnChg chg="del mod">
          <ac:chgData name="ZHOU LEI" userId="03ec4e8a14db997c" providerId="LiveId" clId="{1944A4A6-6A5F-41CC-A359-BD8A73DA4727}" dt="2021-11-29T14:31:04.623" v="714" actId="478"/>
          <ac:cxnSpMkLst>
            <pc:docMk/>
            <pc:sldMk cId="989770552" sldId="428"/>
            <ac:cxnSpMk id="13" creationId="{99F781DD-3AA1-489E-BE6C-E2C49C8038C3}"/>
          </ac:cxnSpMkLst>
        </pc:cxnChg>
      </pc:sldChg>
      <pc:sldChg chg="addSp delSp modSp add mod">
        <pc:chgData name="ZHOU LEI" userId="03ec4e8a14db997c" providerId="LiveId" clId="{1944A4A6-6A5F-41CC-A359-BD8A73DA4727}" dt="2021-11-29T14:34:32.644" v="763" actId="1076"/>
        <pc:sldMkLst>
          <pc:docMk/>
          <pc:sldMk cId="1523328825" sldId="429"/>
        </pc:sldMkLst>
        <pc:picChg chg="del">
          <ac:chgData name="ZHOU LEI" userId="03ec4e8a14db997c" providerId="LiveId" clId="{1944A4A6-6A5F-41CC-A359-BD8A73DA4727}" dt="2021-11-29T14:33:07.182" v="732" actId="478"/>
          <ac:picMkLst>
            <pc:docMk/>
            <pc:sldMk cId="1523328825" sldId="429"/>
            <ac:picMk id="4" creationId="{8AF4A607-34AE-473F-AF37-66B94451BFCE}"/>
          </ac:picMkLst>
        </pc:picChg>
        <pc:picChg chg="add mod">
          <ac:chgData name="ZHOU LEI" userId="03ec4e8a14db997c" providerId="LiveId" clId="{1944A4A6-6A5F-41CC-A359-BD8A73DA4727}" dt="2021-11-29T14:34:24.978" v="760" actId="1036"/>
          <ac:picMkLst>
            <pc:docMk/>
            <pc:sldMk cId="1523328825" sldId="429"/>
            <ac:picMk id="5" creationId="{032CF7D5-BFD8-462D-A302-7495BE65952D}"/>
          </ac:picMkLst>
        </pc:picChg>
        <pc:picChg chg="add mod">
          <ac:chgData name="ZHOU LEI" userId="03ec4e8a14db997c" providerId="LiveId" clId="{1944A4A6-6A5F-41CC-A359-BD8A73DA4727}" dt="2021-11-29T14:34:32.644" v="763" actId="1076"/>
          <ac:picMkLst>
            <pc:docMk/>
            <pc:sldMk cId="1523328825" sldId="429"/>
            <ac:picMk id="7" creationId="{77027652-301A-40B7-BF4C-F5406042040F}"/>
          </ac:picMkLst>
        </pc:picChg>
      </pc:sldChg>
      <pc:sldChg chg="addSp delSp modSp add mod">
        <pc:chgData name="ZHOU LEI" userId="03ec4e8a14db997c" providerId="LiveId" clId="{1944A4A6-6A5F-41CC-A359-BD8A73DA4727}" dt="2021-11-29T14:39:36.630" v="787" actId="1076"/>
        <pc:sldMkLst>
          <pc:docMk/>
          <pc:sldMk cId="3409239459" sldId="430"/>
        </pc:sldMkLst>
        <pc:spChg chg="mod">
          <ac:chgData name="ZHOU LEI" userId="03ec4e8a14db997c" providerId="LiveId" clId="{1944A4A6-6A5F-41CC-A359-BD8A73DA4727}" dt="2021-11-29T14:35:05.616" v="779"/>
          <ac:spMkLst>
            <pc:docMk/>
            <pc:sldMk cId="3409239459" sldId="430"/>
            <ac:spMk id="2" creationId="{00000000-0000-0000-0000-000000000000}"/>
          </ac:spMkLst>
        </pc:spChg>
        <pc:picChg chg="add mod">
          <ac:chgData name="ZHOU LEI" userId="03ec4e8a14db997c" providerId="LiveId" clId="{1944A4A6-6A5F-41CC-A359-BD8A73DA4727}" dt="2021-11-29T14:39:00.368" v="783" actId="1076"/>
          <ac:picMkLst>
            <pc:docMk/>
            <pc:sldMk cId="3409239459" sldId="430"/>
            <ac:picMk id="4" creationId="{EBFC520E-CB3C-4842-A5BC-6C79B0DA7999}"/>
          </ac:picMkLst>
        </pc:picChg>
        <pc:picChg chg="del">
          <ac:chgData name="ZHOU LEI" userId="03ec4e8a14db997c" providerId="LiveId" clId="{1944A4A6-6A5F-41CC-A359-BD8A73DA4727}" dt="2021-11-29T14:34:55.089" v="765" actId="478"/>
          <ac:picMkLst>
            <pc:docMk/>
            <pc:sldMk cId="3409239459" sldId="430"/>
            <ac:picMk id="5" creationId="{032CF7D5-BFD8-462D-A302-7495BE65952D}"/>
          </ac:picMkLst>
        </pc:picChg>
        <pc:picChg chg="del">
          <ac:chgData name="ZHOU LEI" userId="03ec4e8a14db997c" providerId="LiveId" clId="{1944A4A6-6A5F-41CC-A359-BD8A73DA4727}" dt="2021-11-29T14:34:55.089" v="765" actId="478"/>
          <ac:picMkLst>
            <pc:docMk/>
            <pc:sldMk cId="3409239459" sldId="430"/>
            <ac:picMk id="7" creationId="{77027652-301A-40B7-BF4C-F5406042040F}"/>
          </ac:picMkLst>
        </pc:picChg>
        <pc:picChg chg="add mod">
          <ac:chgData name="ZHOU LEI" userId="03ec4e8a14db997c" providerId="LiveId" clId="{1944A4A6-6A5F-41CC-A359-BD8A73DA4727}" dt="2021-11-29T14:39:36.630" v="787" actId="1076"/>
          <ac:picMkLst>
            <pc:docMk/>
            <pc:sldMk cId="3409239459" sldId="430"/>
            <ac:picMk id="8" creationId="{764D1AFA-9384-41BD-944B-52B3DFF0BE2C}"/>
          </ac:picMkLst>
        </pc:picChg>
      </pc:sldChg>
      <pc:sldChg chg="addSp delSp modSp add mod">
        <pc:chgData name="ZHOU LEI" userId="03ec4e8a14db997c" providerId="LiveId" clId="{1944A4A6-6A5F-41CC-A359-BD8A73DA4727}" dt="2021-11-29T14:45:05.848" v="831" actId="1038"/>
        <pc:sldMkLst>
          <pc:docMk/>
          <pc:sldMk cId="4135581425" sldId="431"/>
        </pc:sldMkLst>
        <pc:picChg chg="del">
          <ac:chgData name="ZHOU LEI" userId="03ec4e8a14db997c" providerId="LiveId" clId="{1944A4A6-6A5F-41CC-A359-BD8A73DA4727}" dt="2021-11-29T14:42:25.223" v="789" actId="478"/>
          <ac:picMkLst>
            <pc:docMk/>
            <pc:sldMk cId="4135581425" sldId="431"/>
            <ac:picMk id="4" creationId="{EBFC520E-CB3C-4842-A5BC-6C79B0DA7999}"/>
          </ac:picMkLst>
        </pc:picChg>
        <pc:picChg chg="add mod ord">
          <ac:chgData name="ZHOU LEI" userId="03ec4e8a14db997c" providerId="LiveId" clId="{1944A4A6-6A5F-41CC-A359-BD8A73DA4727}" dt="2021-11-29T14:44:54.811" v="808" actId="1035"/>
          <ac:picMkLst>
            <pc:docMk/>
            <pc:sldMk cId="4135581425" sldId="431"/>
            <ac:picMk id="5" creationId="{298F7F64-299B-4F7F-B4FC-EFFCFAB925CC}"/>
          </ac:picMkLst>
        </pc:picChg>
        <pc:picChg chg="add mod">
          <ac:chgData name="ZHOU LEI" userId="03ec4e8a14db997c" providerId="LiveId" clId="{1944A4A6-6A5F-41CC-A359-BD8A73DA4727}" dt="2021-11-29T14:45:05.848" v="831" actId="1038"/>
          <ac:picMkLst>
            <pc:docMk/>
            <pc:sldMk cId="4135581425" sldId="431"/>
            <ac:picMk id="7" creationId="{7A9B84F5-84A1-42C1-BBA2-B4EA41514062}"/>
          </ac:picMkLst>
        </pc:picChg>
        <pc:picChg chg="del">
          <ac:chgData name="ZHOU LEI" userId="03ec4e8a14db997c" providerId="LiveId" clId="{1944A4A6-6A5F-41CC-A359-BD8A73DA4727}" dt="2021-11-29T14:42:26.931" v="790" actId="478"/>
          <ac:picMkLst>
            <pc:docMk/>
            <pc:sldMk cId="4135581425" sldId="431"/>
            <ac:picMk id="8" creationId="{764D1AFA-9384-41BD-944B-52B3DFF0BE2C}"/>
          </ac:picMkLst>
        </pc:picChg>
      </pc:sldChg>
      <pc:sldChg chg="addSp delSp modSp add del mod">
        <pc:chgData name="ZHOU LEI" userId="03ec4e8a14db997c" providerId="LiveId" clId="{1944A4A6-6A5F-41CC-A359-BD8A73DA4727}" dt="2021-11-29T14:45:12.483" v="832" actId="47"/>
        <pc:sldMkLst>
          <pc:docMk/>
          <pc:sldMk cId="2629183370" sldId="432"/>
        </pc:sldMkLst>
        <pc:picChg chg="add mod">
          <ac:chgData name="ZHOU LEI" userId="03ec4e8a14db997c" providerId="LiveId" clId="{1944A4A6-6A5F-41CC-A359-BD8A73DA4727}" dt="2021-11-29T14:43:42.515" v="801" actId="1076"/>
          <ac:picMkLst>
            <pc:docMk/>
            <pc:sldMk cId="2629183370" sldId="432"/>
            <ac:picMk id="4" creationId="{63710DC0-121C-45D5-98A9-12D70E73BF04}"/>
          </ac:picMkLst>
        </pc:picChg>
        <pc:picChg chg="del">
          <ac:chgData name="ZHOU LEI" userId="03ec4e8a14db997c" providerId="LiveId" clId="{1944A4A6-6A5F-41CC-A359-BD8A73DA4727}" dt="2021-11-29T14:43:33.063" v="796" actId="478"/>
          <ac:picMkLst>
            <pc:docMk/>
            <pc:sldMk cId="2629183370" sldId="432"/>
            <ac:picMk id="5" creationId="{298F7F64-299B-4F7F-B4FC-EFFCFAB925CC}"/>
          </ac:picMkLst>
        </pc:picChg>
      </pc:sldChg>
      <pc:sldChg chg="addSp delSp modSp add mod">
        <pc:chgData name="ZHOU LEI" userId="03ec4e8a14db997c" providerId="LiveId" clId="{1944A4A6-6A5F-41CC-A359-BD8A73DA4727}" dt="2022-01-10T02:50:53.832" v="2130" actId="20577"/>
        <pc:sldMkLst>
          <pc:docMk/>
          <pc:sldMk cId="3101810096" sldId="432"/>
        </pc:sldMkLst>
        <pc:spChg chg="mod">
          <ac:chgData name="ZHOU LEI" userId="03ec4e8a14db997c" providerId="LiveId" clId="{1944A4A6-6A5F-41CC-A359-BD8A73DA4727}" dt="2021-11-29T14:45:23.229" v="838"/>
          <ac:spMkLst>
            <pc:docMk/>
            <pc:sldMk cId="3101810096" sldId="432"/>
            <ac:spMk id="2" creationId="{00000000-0000-0000-0000-000000000000}"/>
          </ac:spMkLst>
        </pc:spChg>
        <pc:spChg chg="add mod">
          <ac:chgData name="ZHOU LEI" userId="03ec4e8a14db997c" providerId="LiveId" clId="{1944A4A6-6A5F-41CC-A359-BD8A73DA4727}" dt="2022-01-10T02:50:53.832" v="2130" actId="20577"/>
          <ac:spMkLst>
            <pc:docMk/>
            <pc:sldMk cId="3101810096" sldId="432"/>
            <ac:spMk id="6" creationId="{9C0855BC-E05C-4E77-BCE7-F28103A7187C}"/>
          </ac:spMkLst>
        </pc:spChg>
        <pc:picChg chg="del">
          <ac:chgData name="ZHOU LEI" userId="03ec4e8a14db997c" providerId="LiveId" clId="{1944A4A6-6A5F-41CC-A359-BD8A73DA4727}" dt="2021-11-29T14:45:17.484" v="834" actId="478"/>
          <ac:picMkLst>
            <pc:docMk/>
            <pc:sldMk cId="3101810096" sldId="432"/>
            <ac:picMk id="5" creationId="{298F7F64-299B-4F7F-B4FC-EFFCFAB925CC}"/>
          </ac:picMkLst>
        </pc:picChg>
        <pc:picChg chg="del">
          <ac:chgData name="ZHOU LEI" userId="03ec4e8a14db997c" providerId="LiveId" clId="{1944A4A6-6A5F-41CC-A359-BD8A73DA4727}" dt="2021-11-29T14:45:19.305" v="835" actId="478"/>
          <ac:picMkLst>
            <pc:docMk/>
            <pc:sldMk cId="3101810096" sldId="432"/>
            <ac:picMk id="7" creationId="{7A9B84F5-84A1-42C1-BBA2-B4EA41514062}"/>
          </ac:picMkLst>
        </pc:picChg>
      </pc:sldChg>
      <pc:sldChg chg="new del">
        <pc:chgData name="ZHOU LEI" userId="03ec4e8a14db997c" providerId="LiveId" clId="{1944A4A6-6A5F-41CC-A359-BD8A73DA4727}" dt="2021-11-29T14:45:42.887" v="841" actId="47"/>
        <pc:sldMkLst>
          <pc:docMk/>
          <pc:sldMk cId="1816602860" sldId="433"/>
        </pc:sldMkLst>
      </pc:sldChg>
      <pc:sldChg chg="addSp delSp modSp add mod">
        <pc:chgData name="ZHOU LEI" userId="03ec4e8a14db997c" providerId="LiveId" clId="{1944A4A6-6A5F-41CC-A359-BD8A73DA4727}" dt="2022-01-11T11:49:59.122" v="2201" actId="1076"/>
        <pc:sldMkLst>
          <pc:docMk/>
          <pc:sldMk cId="3000614729" sldId="433"/>
        </pc:sldMkLst>
        <pc:picChg chg="add mod">
          <ac:chgData name="ZHOU LEI" userId="03ec4e8a14db997c" providerId="LiveId" clId="{1944A4A6-6A5F-41CC-A359-BD8A73DA4727}" dt="2022-01-11T11:49:56.636" v="2200" actId="1076"/>
          <ac:picMkLst>
            <pc:docMk/>
            <pc:sldMk cId="3000614729" sldId="433"/>
            <ac:picMk id="4" creationId="{BE6DC146-9600-4BBE-979E-080828683563}"/>
          </ac:picMkLst>
        </pc:picChg>
        <pc:picChg chg="del">
          <ac:chgData name="ZHOU LEI" userId="03ec4e8a14db997c" providerId="LiveId" clId="{1944A4A6-6A5F-41CC-A359-BD8A73DA4727}" dt="2022-01-11T11:46:02.991" v="2191" actId="478"/>
          <ac:picMkLst>
            <pc:docMk/>
            <pc:sldMk cId="3000614729" sldId="433"/>
            <ac:picMk id="5" creationId="{298F7F64-299B-4F7F-B4FC-EFFCFAB925CC}"/>
          </ac:picMkLst>
        </pc:picChg>
        <pc:picChg chg="del">
          <ac:chgData name="ZHOU LEI" userId="03ec4e8a14db997c" providerId="LiveId" clId="{1944A4A6-6A5F-41CC-A359-BD8A73DA4727}" dt="2022-01-11T11:46:02.991" v="2191" actId="478"/>
          <ac:picMkLst>
            <pc:docMk/>
            <pc:sldMk cId="3000614729" sldId="433"/>
            <ac:picMk id="7" creationId="{7A9B84F5-84A1-42C1-BBA2-B4EA41514062}"/>
          </ac:picMkLst>
        </pc:picChg>
        <pc:picChg chg="add mod">
          <ac:chgData name="ZHOU LEI" userId="03ec4e8a14db997c" providerId="LiveId" clId="{1944A4A6-6A5F-41CC-A359-BD8A73DA4727}" dt="2022-01-11T11:49:59.122" v="2201" actId="1076"/>
          <ac:picMkLst>
            <pc:docMk/>
            <pc:sldMk cId="3000614729" sldId="433"/>
            <ac:picMk id="1026" creationId="{21DD8801-60C8-42EA-B978-0247CAA438A5}"/>
          </ac:picMkLst>
        </pc:picChg>
      </pc:sldChg>
    </pc:docChg>
  </pc:docChgLst>
  <pc:docChgLst>
    <pc:chgData name="ZHOU LEI" userId="03ec4e8a14db997c" providerId="LiveId" clId="{53FC1DF3-4CEC-42AC-8AC3-71DB41C4343A}"/>
    <pc:docChg chg="undo custSel addSld modSld">
      <pc:chgData name="ZHOU LEI" userId="03ec4e8a14db997c" providerId="LiveId" clId="{53FC1DF3-4CEC-42AC-8AC3-71DB41C4343A}" dt="2021-11-27T14:41:19.396" v="428" actId="1076"/>
      <pc:docMkLst>
        <pc:docMk/>
      </pc:docMkLst>
      <pc:sldChg chg="addSp delSp modSp add mod modAnim">
        <pc:chgData name="ZHOU LEI" userId="03ec4e8a14db997c" providerId="LiveId" clId="{53FC1DF3-4CEC-42AC-8AC3-71DB41C4343A}" dt="2021-11-27T04:46:25.134" v="100" actId="14100"/>
        <pc:sldMkLst>
          <pc:docMk/>
          <pc:sldMk cId="2346646079" sldId="413"/>
        </pc:sldMkLst>
        <pc:spChg chg="mod">
          <ac:chgData name="ZHOU LEI" userId="03ec4e8a14db997c" providerId="LiveId" clId="{53FC1DF3-4CEC-42AC-8AC3-71DB41C4343A}" dt="2021-11-27T03:40:35.769" v="10"/>
          <ac:spMkLst>
            <pc:docMk/>
            <pc:sldMk cId="2346646079" sldId="413"/>
            <ac:spMk id="2" creationId="{00000000-0000-0000-0000-000000000000}"/>
          </ac:spMkLst>
        </pc:spChg>
        <pc:spChg chg="add mod">
          <ac:chgData name="ZHOU LEI" userId="03ec4e8a14db997c" providerId="LiveId" clId="{53FC1DF3-4CEC-42AC-8AC3-71DB41C4343A}" dt="2021-11-27T04:46:25.134" v="100" actId="14100"/>
          <ac:spMkLst>
            <pc:docMk/>
            <pc:sldMk cId="2346646079" sldId="413"/>
            <ac:spMk id="5" creationId="{56C735BF-25AB-4CBC-B98D-AF1561102774}"/>
          </ac:spMkLst>
        </pc:spChg>
        <pc:spChg chg="add mod">
          <ac:chgData name="ZHOU LEI" userId="03ec4e8a14db997c" providerId="LiveId" clId="{53FC1DF3-4CEC-42AC-8AC3-71DB41C4343A}" dt="2021-11-27T04:19:12.734" v="94" actId="14100"/>
          <ac:spMkLst>
            <pc:docMk/>
            <pc:sldMk cId="2346646079" sldId="413"/>
            <ac:spMk id="7" creationId="{A4007E33-E3F3-4738-80BA-091DAD89AAC4}"/>
          </ac:spMkLst>
        </pc:spChg>
        <pc:picChg chg="add mod">
          <ac:chgData name="ZHOU LEI" userId="03ec4e8a14db997c" providerId="LiveId" clId="{53FC1DF3-4CEC-42AC-8AC3-71DB41C4343A}" dt="2021-11-27T03:41:00.570" v="12" actId="1076"/>
          <ac:picMkLst>
            <pc:docMk/>
            <pc:sldMk cId="2346646079" sldId="413"/>
            <ac:picMk id="4" creationId="{123D80EB-7E2E-4FD8-9ED4-CECD55664DBB}"/>
          </ac:picMkLst>
        </pc:picChg>
        <pc:picChg chg="del">
          <ac:chgData name="ZHOU LEI" userId="03ec4e8a14db997c" providerId="LiveId" clId="{53FC1DF3-4CEC-42AC-8AC3-71DB41C4343A}" dt="2021-11-27T03:40:28.715" v="1" actId="478"/>
          <ac:picMkLst>
            <pc:docMk/>
            <pc:sldMk cId="2346646079" sldId="413"/>
            <ac:picMk id="16" creationId="{2D2479B0-46F2-4AF5-A09E-2FDE7D17892D}"/>
          </ac:picMkLst>
        </pc:picChg>
      </pc:sldChg>
      <pc:sldChg chg="addSp delSp modSp add mod delAnim">
        <pc:chgData name="ZHOU LEI" userId="03ec4e8a14db997c" providerId="LiveId" clId="{53FC1DF3-4CEC-42AC-8AC3-71DB41C4343A}" dt="2021-11-27T04:51:31.228" v="111" actId="1582"/>
        <pc:sldMkLst>
          <pc:docMk/>
          <pc:sldMk cId="1672721829" sldId="414"/>
        </pc:sldMkLst>
        <pc:spChg chg="del mod">
          <ac:chgData name="ZHOU LEI" userId="03ec4e8a14db997c" providerId="LiveId" clId="{53FC1DF3-4CEC-42AC-8AC3-71DB41C4343A}" dt="2021-11-27T04:47:10.226" v="103" actId="478"/>
          <ac:spMkLst>
            <pc:docMk/>
            <pc:sldMk cId="1672721829" sldId="414"/>
            <ac:spMk id="5" creationId="{56C735BF-25AB-4CBC-B98D-AF1561102774}"/>
          </ac:spMkLst>
        </pc:spChg>
        <pc:spChg chg="del">
          <ac:chgData name="ZHOU LEI" userId="03ec4e8a14db997c" providerId="LiveId" clId="{53FC1DF3-4CEC-42AC-8AC3-71DB41C4343A}" dt="2021-11-27T04:47:10.226" v="103" actId="478"/>
          <ac:spMkLst>
            <pc:docMk/>
            <pc:sldMk cId="1672721829" sldId="414"/>
            <ac:spMk id="7" creationId="{A4007E33-E3F3-4738-80BA-091DAD89AAC4}"/>
          </ac:spMkLst>
        </pc:spChg>
        <pc:picChg chg="del">
          <ac:chgData name="ZHOU LEI" userId="03ec4e8a14db997c" providerId="LiveId" clId="{53FC1DF3-4CEC-42AC-8AC3-71DB41C4343A}" dt="2021-11-27T04:47:10.226" v="103" actId="478"/>
          <ac:picMkLst>
            <pc:docMk/>
            <pc:sldMk cId="1672721829" sldId="414"/>
            <ac:picMk id="4" creationId="{123D80EB-7E2E-4FD8-9ED4-CECD55664DBB}"/>
          </ac:picMkLst>
        </pc:picChg>
        <pc:picChg chg="add mod">
          <ac:chgData name="ZHOU LEI" userId="03ec4e8a14db997c" providerId="LiveId" clId="{53FC1DF3-4CEC-42AC-8AC3-71DB41C4343A}" dt="2021-11-27T04:50:01.883" v="105" actId="1076"/>
          <ac:picMkLst>
            <pc:docMk/>
            <pc:sldMk cId="1672721829" sldId="414"/>
            <ac:picMk id="6" creationId="{99FF0568-186C-4CD3-84EF-9FC5C6233987}"/>
          </ac:picMkLst>
        </pc:picChg>
        <pc:picChg chg="add mod">
          <ac:chgData name="ZHOU LEI" userId="03ec4e8a14db997c" providerId="LiveId" clId="{53FC1DF3-4CEC-42AC-8AC3-71DB41C4343A}" dt="2021-11-27T04:51:03.742" v="108" actId="1076"/>
          <ac:picMkLst>
            <pc:docMk/>
            <pc:sldMk cId="1672721829" sldId="414"/>
            <ac:picMk id="9" creationId="{0F2E27CF-AA01-4EE7-AA37-49E5905B9383}"/>
          </ac:picMkLst>
        </pc:picChg>
        <pc:cxnChg chg="add mod">
          <ac:chgData name="ZHOU LEI" userId="03ec4e8a14db997c" providerId="LiveId" clId="{53FC1DF3-4CEC-42AC-8AC3-71DB41C4343A}" dt="2021-11-27T04:51:31.228" v="111" actId="1582"/>
          <ac:cxnSpMkLst>
            <pc:docMk/>
            <pc:sldMk cId="1672721829" sldId="414"/>
            <ac:cxnSpMk id="11" creationId="{F3231B72-3D72-4213-A239-FDD29C23F06B}"/>
          </ac:cxnSpMkLst>
        </pc:cxnChg>
      </pc:sldChg>
      <pc:sldChg chg="addSp delSp modSp add mod">
        <pc:chgData name="ZHOU LEI" userId="03ec4e8a14db997c" providerId="LiveId" clId="{53FC1DF3-4CEC-42AC-8AC3-71DB41C4343A}" dt="2021-11-27T04:54:24.607" v="163" actId="1035"/>
        <pc:sldMkLst>
          <pc:docMk/>
          <pc:sldMk cId="287892771" sldId="415"/>
        </pc:sldMkLst>
        <pc:picChg chg="add mod">
          <ac:chgData name="ZHOU LEI" userId="03ec4e8a14db997c" providerId="LiveId" clId="{53FC1DF3-4CEC-42AC-8AC3-71DB41C4343A}" dt="2021-11-27T04:54:12.866" v="135" actId="1036"/>
          <ac:picMkLst>
            <pc:docMk/>
            <pc:sldMk cId="287892771" sldId="415"/>
            <ac:picMk id="4" creationId="{6B2EFB66-7304-4983-AD48-55C143B40F20}"/>
          </ac:picMkLst>
        </pc:picChg>
        <pc:picChg chg="del">
          <ac:chgData name="ZHOU LEI" userId="03ec4e8a14db997c" providerId="LiveId" clId="{53FC1DF3-4CEC-42AC-8AC3-71DB41C4343A}" dt="2021-11-27T04:51:48.113" v="113" actId="478"/>
          <ac:picMkLst>
            <pc:docMk/>
            <pc:sldMk cId="287892771" sldId="415"/>
            <ac:picMk id="6" creationId="{99FF0568-186C-4CD3-84EF-9FC5C6233987}"/>
          </ac:picMkLst>
        </pc:picChg>
        <pc:picChg chg="add mod">
          <ac:chgData name="ZHOU LEI" userId="03ec4e8a14db997c" providerId="LiveId" clId="{53FC1DF3-4CEC-42AC-8AC3-71DB41C4343A}" dt="2021-11-27T04:54:21.230" v="152" actId="1035"/>
          <ac:picMkLst>
            <pc:docMk/>
            <pc:sldMk cId="287892771" sldId="415"/>
            <ac:picMk id="7" creationId="{F912EA8C-4C39-4F38-92E5-0AFE3DBB38FF}"/>
          </ac:picMkLst>
        </pc:picChg>
        <pc:picChg chg="del">
          <ac:chgData name="ZHOU LEI" userId="03ec4e8a14db997c" providerId="LiveId" clId="{53FC1DF3-4CEC-42AC-8AC3-71DB41C4343A}" dt="2021-11-27T04:51:48.113" v="113" actId="478"/>
          <ac:picMkLst>
            <pc:docMk/>
            <pc:sldMk cId="287892771" sldId="415"/>
            <ac:picMk id="9" creationId="{0F2E27CF-AA01-4EE7-AA37-49E5905B9383}"/>
          </ac:picMkLst>
        </pc:picChg>
        <pc:picChg chg="add mod">
          <ac:chgData name="ZHOU LEI" userId="03ec4e8a14db997c" providerId="LiveId" clId="{53FC1DF3-4CEC-42AC-8AC3-71DB41C4343A}" dt="2021-11-27T04:54:24.607" v="163" actId="1035"/>
          <ac:picMkLst>
            <pc:docMk/>
            <pc:sldMk cId="287892771" sldId="415"/>
            <ac:picMk id="10" creationId="{FFBA03DA-535E-42F6-B4E2-5DD2FCB230CC}"/>
          </ac:picMkLst>
        </pc:picChg>
        <pc:cxnChg chg="del">
          <ac:chgData name="ZHOU LEI" userId="03ec4e8a14db997c" providerId="LiveId" clId="{53FC1DF3-4CEC-42AC-8AC3-71DB41C4343A}" dt="2021-11-27T04:51:48.113" v="113" actId="478"/>
          <ac:cxnSpMkLst>
            <pc:docMk/>
            <pc:sldMk cId="287892771" sldId="415"/>
            <ac:cxnSpMk id="11" creationId="{F3231B72-3D72-4213-A239-FDD29C23F06B}"/>
          </ac:cxnSpMkLst>
        </pc:cxnChg>
      </pc:sldChg>
      <pc:sldChg chg="addSp delSp modSp add mod">
        <pc:chgData name="ZHOU LEI" userId="03ec4e8a14db997c" providerId="LiveId" clId="{53FC1DF3-4CEC-42AC-8AC3-71DB41C4343A}" dt="2021-11-27T05:18:05.158" v="253" actId="1038"/>
        <pc:sldMkLst>
          <pc:docMk/>
          <pc:sldMk cId="180333802" sldId="416"/>
        </pc:sldMkLst>
        <pc:spChg chg="mod">
          <ac:chgData name="ZHOU LEI" userId="03ec4e8a14db997c" providerId="LiveId" clId="{53FC1DF3-4CEC-42AC-8AC3-71DB41C4343A}" dt="2021-11-27T04:54:47.615" v="179"/>
          <ac:spMkLst>
            <pc:docMk/>
            <pc:sldMk cId="180333802" sldId="416"/>
            <ac:spMk id="2" creationId="{00000000-0000-0000-0000-000000000000}"/>
          </ac:spMkLst>
        </pc:spChg>
        <pc:picChg chg="del">
          <ac:chgData name="ZHOU LEI" userId="03ec4e8a14db997c" providerId="LiveId" clId="{53FC1DF3-4CEC-42AC-8AC3-71DB41C4343A}" dt="2021-11-27T04:54:40.426" v="165" actId="478"/>
          <ac:picMkLst>
            <pc:docMk/>
            <pc:sldMk cId="180333802" sldId="416"/>
            <ac:picMk id="4" creationId="{6B2EFB66-7304-4983-AD48-55C143B40F20}"/>
          </ac:picMkLst>
        </pc:picChg>
        <pc:picChg chg="add mod">
          <ac:chgData name="ZHOU LEI" userId="03ec4e8a14db997c" providerId="LiveId" clId="{53FC1DF3-4CEC-42AC-8AC3-71DB41C4343A}" dt="2021-11-27T05:17:56.442" v="248" actId="1035"/>
          <ac:picMkLst>
            <pc:docMk/>
            <pc:sldMk cId="180333802" sldId="416"/>
            <ac:picMk id="5" creationId="{C824A85D-6A02-466E-B6D5-1B0DCBFAEB06}"/>
          </ac:picMkLst>
        </pc:picChg>
        <pc:picChg chg="del">
          <ac:chgData name="ZHOU LEI" userId="03ec4e8a14db997c" providerId="LiveId" clId="{53FC1DF3-4CEC-42AC-8AC3-71DB41C4343A}" dt="2021-11-27T04:54:40.426" v="165" actId="478"/>
          <ac:picMkLst>
            <pc:docMk/>
            <pc:sldMk cId="180333802" sldId="416"/>
            <ac:picMk id="7" creationId="{F912EA8C-4C39-4F38-92E5-0AFE3DBB38FF}"/>
          </ac:picMkLst>
        </pc:picChg>
        <pc:picChg chg="add mod">
          <ac:chgData name="ZHOU LEI" userId="03ec4e8a14db997c" providerId="LiveId" clId="{53FC1DF3-4CEC-42AC-8AC3-71DB41C4343A}" dt="2021-11-27T05:17:56.442" v="248" actId="1035"/>
          <ac:picMkLst>
            <pc:docMk/>
            <pc:sldMk cId="180333802" sldId="416"/>
            <ac:picMk id="8" creationId="{E3AE852E-AA12-4DC3-9A7B-94FB3B090A97}"/>
          </ac:picMkLst>
        </pc:picChg>
        <pc:picChg chg="del">
          <ac:chgData name="ZHOU LEI" userId="03ec4e8a14db997c" providerId="LiveId" clId="{53FC1DF3-4CEC-42AC-8AC3-71DB41C4343A}" dt="2021-11-27T04:54:40.426" v="165" actId="478"/>
          <ac:picMkLst>
            <pc:docMk/>
            <pc:sldMk cId="180333802" sldId="416"/>
            <ac:picMk id="10" creationId="{FFBA03DA-535E-42F6-B4E2-5DD2FCB230CC}"/>
          </ac:picMkLst>
        </pc:picChg>
        <pc:picChg chg="add mod">
          <ac:chgData name="ZHOU LEI" userId="03ec4e8a14db997c" providerId="LiveId" clId="{53FC1DF3-4CEC-42AC-8AC3-71DB41C4343A}" dt="2021-11-27T05:18:05.158" v="253" actId="1038"/>
          <ac:picMkLst>
            <pc:docMk/>
            <pc:sldMk cId="180333802" sldId="416"/>
            <ac:picMk id="11" creationId="{982A6511-C422-462D-9B0F-8B484BEB2D82}"/>
          </ac:picMkLst>
        </pc:picChg>
        <pc:picChg chg="add mod">
          <ac:chgData name="ZHOU LEI" userId="03ec4e8a14db997c" providerId="LiveId" clId="{53FC1DF3-4CEC-42AC-8AC3-71DB41C4343A}" dt="2021-11-27T05:16:25.671" v="200" actId="1035"/>
          <ac:picMkLst>
            <pc:docMk/>
            <pc:sldMk cId="180333802" sldId="416"/>
            <ac:picMk id="1026" creationId="{C6976A04-D905-422C-8BF9-93A4FCCA7A30}"/>
          </ac:picMkLst>
        </pc:picChg>
      </pc:sldChg>
      <pc:sldChg chg="addSp delSp modSp add mod">
        <pc:chgData name="ZHOU LEI" userId="03ec4e8a14db997c" providerId="LiveId" clId="{53FC1DF3-4CEC-42AC-8AC3-71DB41C4343A}" dt="2021-11-27T05:33:05.748" v="267" actId="1076"/>
        <pc:sldMkLst>
          <pc:docMk/>
          <pc:sldMk cId="2753488050" sldId="417"/>
        </pc:sldMkLst>
        <pc:spChg chg="mod">
          <ac:chgData name="ZHOU LEI" userId="03ec4e8a14db997c" providerId="LiveId" clId="{53FC1DF3-4CEC-42AC-8AC3-71DB41C4343A}" dt="2021-11-27T05:32:30.974" v="263"/>
          <ac:spMkLst>
            <pc:docMk/>
            <pc:sldMk cId="2753488050" sldId="417"/>
            <ac:spMk id="2" creationId="{00000000-0000-0000-0000-000000000000}"/>
          </ac:spMkLst>
        </pc:spChg>
        <pc:picChg chg="add mod">
          <ac:chgData name="ZHOU LEI" userId="03ec4e8a14db997c" providerId="LiveId" clId="{53FC1DF3-4CEC-42AC-8AC3-71DB41C4343A}" dt="2021-11-27T05:33:05.748" v="267" actId="1076"/>
          <ac:picMkLst>
            <pc:docMk/>
            <pc:sldMk cId="2753488050" sldId="417"/>
            <ac:picMk id="4" creationId="{1C043AA7-E6FE-474A-982E-AD805DDADCFC}"/>
          </ac:picMkLst>
        </pc:picChg>
        <pc:picChg chg="del">
          <ac:chgData name="ZHOU LEI" userId="03ec4e8a14db997c" providerId="LiveId" clId="{53FC1DF3-4CEC-42AC-8AC3-71DB41C4343A}" dt="2021-11-27T05:32:21.963" v="256" actId="478"/>
          <ac:picMkLst>
            <pc:docMk/>
            <pc:sldMk cId="2753488050" sldId="417"/>
            <ac:picMk id="5" creationId="{C824A85D-6A02-466E-B6D5-1B0DCBFAEB06}"/>
          </ac:picMkLst>
        </pc:picChg>
        <pc:picChg chg="del">
          <ac:chgData name="ZHOU LEI" userId="03ec4e8a14db997c" providerId="LiveId" clId="{53FC1DF3-4CEC-42AC-8AC3-71DB41C4343A}" dt="2021-11-27T05:32:20.052" v="255" actId="478"/>
          <ac:picMkLst>
            <pc:docMk/>
            <pc:sldMk cId="2753488050" sldId="417"/>
            <ac:picMk id="8" creationId="{E3AE852E-AA12-4DC3-9A7B-94FB3B090A97}"/>
          </ac:picMkLst>
        </pc:picChg>
        <pc:picChg chg="del">
          <ac:chgData name="ZHOU LEI" userId="03ec4e8a14db997c" providerId="LiveId" clId="{53FC1DF3-4CEC-42AC-8AC3-71DB41C4343A}" dt="2021-11-27T05:32:20.052" v="255" actId="478"/>
          <ac:picMkLst>
            <pc:docMk/>
            <pc:sldMk cId="2753488050" sldId="417"/>
            <ac:picMk id="11" creationId="{982A6511-C422-462D-9B0F-8B484BEB2D82}"/>
          </ac:picMkLst>
        </pc:picChg>
        <pc:picChg chg="del">
          <ac:chgData name="ZHOU LEI" userId="03ec4e8a14db997c" providerId="LiveId" clId="{53FC1DF3-4CEC-42AC-8AC3-71DB41C4343A}" dt="2021-11-27T05:32:20.052" v="255" actId="478"/>
          <ac:picMkLst>
            <pc:docMk/>
            <pc:sldMk cId="2753488050" sldId="417"/>
            <ac:picMk id="1026" creationId="{C6976A04-D905-422C-8BF9-93A4FCCA7A30}"/>
          </ac:picMkLst>
        </pc:picChg>
      </pc:sldChg>
      <pc:sldChg chg="addSp delSp modSp add mod">
        <pc:chgData name="ZHOU LEI" userId="03ec4e8a14db997c" providerId="LiveId" clId="{53FC1DF3-4CEC-42AC-8AC3-71DB41C4343A}" dt="2021-11-27T05:44:00.351" v="297" actId="1038"/>
        <pc:sldMkLst>
          <pc:docMk/>
          <pc:sldMk cId="2603253226" sldId="418"/>
        </pc:sldMkLst>
        <pc:picChg chg="del">
          <ac:chgData name="ZHOU LEI" userId="03ec4e8a14db997c" providerId="LiveId" clId="{53FC1DF3-4CEC-42AC-8AC3-71DB41C4343A}" dt="2021-11-27T05:35:54.600" v="269" actId="478"/>
          <ac:picMkLst>
            <pc:docMk/>
            <pc:sldMk cId="2603253226" sldId="418"/>
            <ac:picMk id="4" creationId="{1C043AA7-E6FE-474A-982E-AD805DDADCFC}"/>
          </ac:picMkLst>
        </pc:picChg>
        <pc:picChg chg="add mod">
          <ac:chgData name="ZHOU LEI" userId="03ec4e8a14db997c" providerId="LiveId" clId="{53FC1DF3-4CEC-42AC-8AC3-71DB41C4343A}" dt="2021-11-27T05:43:53.967" v="294" actId="1076"/>
          <ac:picMkLst>
            <pc:docMk/>
            <pc:sldMk cId="2603253226" sldId="418"/>
            <ac:picMk id="5" creationId="{67EF66A0-09C4-4A94-BD7D-F064243009C0}"/>
          </ac:picMkLst>
        </pc:picChg>
        <pc:picChg chg="add mod">
          <ac:chgData name="ZHOU LEI" userId="03ec4e8a14db997c" providerId="LiveId" clId="{53FC1DF3-4CEC-42AC-8AC3-71DB41C4343A}" dt="2021-11-27T05:44:00.351" v="297" actId="1038"/>
          <ac:picMkLst>
            <pc:docMk/>
            <pc:sldMk cId="2603253226" sldId="418"/>
            <ac:picMk id="7" creationId="{8F6FD2F8-1F5D-4153-8BEC-6435E127F264}"/>
          </ac:picMkLst>
        </pc:picChg>
        <pc:picChg chg="add del mod">
          <ac:chgData name="ZHOU LEI" userId="03ec4e8a14db997c" providerId="LiveId" clId="{53FC1DF3-4CEC-42AC-8AC3-71DB41C4343A}" dt="2021-11-27T05:43:43.958" v="291" actId="478"/>
          <ac:picMkLst>
            <pc:docMk/>
            <pc:sldMk cId="2603253226" sldId="418"/>
            <ac:picMk id="9" creationId="{594429D0-AC13-43F9-9195-875658D06DA2}"/>
          </ac:picMkLst>
        </pc:picChg>
      </pc:sldChg>
      <pc:sldChg chg="addSp delSp modSp add mod">
        <pc:chgData name="ZHOU LEI" userId="03ec4e8a14db997c" providerId="LiveId" clId="{53FC1DF3-4CEC-42AC-8AC3-71DB41C4343A}" dt="2021-11-27T05:46:15.668" v="358" actId="1038"/>
        <pc:sldMkLst>
          <pc:docMk/>
          <pc:sldMk cId="984281869" sldId="419"/>
        </pc:sldMkLst>
        <pc:picChg chg="add mod">
          <ac:chgData name="ZHOU LEI" userId="03ec4e8a14db997c" providerId="LiveId" clId="{53FC1DF3-4CEC-42AC-8AC3-71DB41C4343A}" dt="2021-11-27T05:46:15.668" v="358" actId="1038"/>
          <ac:picMkLst>
            <pc:docMk/>
            <pc:sldMk cId="984281869" sldId="419"/>
            <ac:picMk id="4" creationId="{6BE3B84E-8973-4FAB-B04E-760057209EF8}"/>
          </ac:picMkLst>
        </pc:picChg>
        <pc:picChg chg="del">
          <ac:chgData name="ZHOU LEI" userId="03ec4e8a14db997c" providerId="LiveId" clId="{53FC1DF3-4CEC-42AC-8AC3-71DB41C4343A}" dt="2021-11-27T05:43:36.338" v="287" actId="478"/>
          <ac:picMkLst>
            <pc:docMk/>
            <pc:sldMk cId="984281869" sldId="419"/>
            <ac:picMk id="5" creationId="{67EF66A0-09C4-4A94-BD7D-F064243009C0}"/>
          </ac:picMkLst>
        </pc:picChg>
        <pc:picChg chg="del">
          <ac:chgData name="ZHOU LEI" userId="03ec4e8a14db997c" providerId="LiveId" clId="{53FC1DF3-4CEC-42AC-8AC3-71DB41C4343A}" dt="2021-11-27T05:43:36.338" v="287" actId="478"/>
          <ac:picMkLst>
            <pc:docMk/>
            <pc:sldMk cId="984281869" sldId="419"/>
            <ac:picMk id="7" creationId="{8F6FD2F8-1F5D-4153-8BEC-6435E127F264}"/>
          </ac:picMkLst>
        </pc:picChg>
        <pc:picChg chg="mod">
          <ac:chgData name="ZHOU LEI" userId="03ec4e8a14db997c" providerId="LiveId" clId="{53FC1DF3-4CEC-42AC-8AC3-71DB41C4343A}" dt="2021-11-27T05:46:15.668" v="358" actId="1038"/>
          <ac:picMkLst>
            <pc:docMk/>
            <pc:sldMk cId="984281869" sldId="419"/>
            <ac:picMk id="9" creationId="{594429D0-AC13-43F9-9195-875658D06DA2}"/>
          </ac:picMkLst>
        </pc:picChg>
      </pc:sldChg>
      <pc:sldChg chg="addSp delSp modSp add mod">
        <pc:chgData name="ZHOU LEI" userId="03ec4e8a14db997c" providerId="LiveId" clId="{53FC1DF3-4CEC-42AC-8AC3-71DB41C4343A}" dt="2021-11-27T13:35:37.113" v="421" actId="14100"/>
        <pc:sldMkLst>
          <pc:docMk/>
          <pc:sldMk cId="1700362255" sldId="420"/>
        </pc:sldMkLst>
        <pc:spChg chg="mod">
          <ac:chgData name="ZHOU LEI" userId="03ec4e8a14db997c" providerId="LiveId" clId="{53FC1DF3-4CEC-42AC-8AC3-71DB41C4343A}" dt="2021-11-27T06:00:47.252" v="377"/>
          <ac:spMkLst>
            <pc:docMk/>
            <pc:sldMk cId="1700362255" sldId="420"/>
            <ac:spMk id="2" creationId="{00000000-0000-0000-0000-000000000000}"/>
          </ac:spMkLst>
        </pc:spChg>
        <pc:spChg chg="add mod">
          <ac:chgData name="ZHOU LEI" userId="03ec4e8a14db997c" providerId="LiveId" clId="{53FC1DF3-4CEC-42AC-8AC3-71DB41C4343A}" dt="2021-11-27T13:35:37.113" v="421" actId="14100"/>
          <ac:spMkLst>
            <pc:docMk/>
            <pc:sldMk cId="1700362255" sldId="420"/>
            <ac:spMk id="3" creationId="{4D190BFB-A30D-42D3-A5DD-4710EE2F1B79}"/>
          </ac:spMkLst>
        </pc:spChg>
        <pc:picChg chg="del">
          <ac:chgData name="ZHOU LEI" userId="03ec4e8a14db997c" providerId="LiveId" clId="{53FC1DF3-4CEC-42AC-8AC3-71DB41C4343A}" dt="2021-11-27T05:57:59.561" v="361" actId="478"/>
          <ac:picMkLst>
            <pc:docMk/>
            <pc:sldMk cId="1700362255" sldId="420"/>
            <ac:picMk id="4" creationId="{6BE3B84E-8973-4FAB-B04E-760057209EF8}"/>
          </ac:picMkLst>
        </pc:picChg>
        <pc:picChg chg="add mod">
          <ac:chgData name="ZHOU LEI" userId="03ec4e8a14db997c" providerId="LiveId" clId="{53FC1DF3-4CEC-42AC-8AC3-71DB41C4343A}" dt="2021-11-27T06:11:31.113" v="394" actId="1036"/>
          <ac:picMkLst>
            <pc:docMk/>
            <pc:sldMk cId="1700362255" sldId="420"/>
            <ac:picMk id="5" creationId="{AD3DABB8-7A1E-4291-A6ED-BB0B3689DFAA}"/>
          </ac:picMkLst>
        </pc:picChg>
        <pc:picChg chg="add mod">
          <ac:chgData name="ZHOU LEI" userId="03ec4e8a14db997c" providerId="LiveId" clId="{53FC1DF3-4CEC-42AC-8AC3-71DB41C4343A}" dt="2021-11-27T06:11:27.183" v="385" actId="1076"/>
          <ac:picMkLst>
            <pc:docMk/>
            <pc:sldMk cId="1700362255" sldId="420"/>
            <ac:picMk id="7" creationId="{2CAE0BD1-CB68-4477-8335-F3FCBDC78AC1}"/>
          </ac:picMkLst>
        </pc:picChg>
        <pc:picChg chg="del mod">
          <ac:chgData name="ZHOU LEI" userId="03ec4e8a14db997c" providerId="LiveId" clId="{53FC1DF3-4CEC-42AC-8AC3-71DB41C4343A}" dt="2021-11-27T05:57:59.561" v="361" actId="478"/>
          <ac:picMkLst>
            <pc:docMk/>
            <pc:sldMk cId="1700362255" sldId="420"/>
            <ac:picMk id="9" creationId="{594429D0-AC13-43F9-9195-875658D06DA2}"/>
          </ac:picMkLst>
        </pc:picChg>
      </pc:sldChg>
      <pc:sldChg chg="addSp delSp modSp add mod">
        <pc:chgData name="ZHOU LEI" userId="03ec4e8a14db997c" providerId="LiveId" clId="{53FC1DF3-4CEC-42AC-8AC3-71DB41C4343A}" dt="2021-11-27T14:41:19.396" v="428" actId="1076"/>
        <pc:sldMkLst>
          <pc:docMk/>
          <pc:sldMk cId="1611245718" sldId="421"/>
        </pc:sldMkLst>
        <pc:spChg chg="del">
          <ac:chgData name="ZHOU LEI" userId="03ec4e8a14db997c" providerId="LiveId" clId="{53FC1DF3-4CEC-42AC-8AC3-71DB41C4343A}" dt="2021-11-27T13:38:02.565" v="424" actId="478"/>
          <ac:spMkLst>
            <pc:docMk/>
            <pc:sldMk cId="1611245718" sldId="421"/>
            <ac:spMk id="3" creationId="{4D190BFB-A30D-42D3-A5DD-4710EE2F1B79}"/>
          </ac:spMkLst>
        </pc:spChg>
        <pc:picChg chg="del">
          <ac:chgData name="ZHOU LEI" userId="03ec4e8a14db997c" providerId="LiveId" clId="{53FC1DF3-4CEC-42AC-8AC3-71DB41C4343A}" dt="2021-11-27T13:38:00.047" v="423" actId="478"/>
          <ac:picMkLst>
            <pc:docMk/>
            <pc:sldMk cId="1611245718" sldId="421"/>
            <ac:picMk id="5" creationId="{AD3DABB8-7A1E-4291-A6ED-BB0B3689DFAA}"/>
          </ac:picMkLst>
        </pc:picChg>
        <pc:picChg chg="add mod">
          <ac:chgData name="ZHOU LEI" userId="03ec4e8a14db997c" providerId="LiveId" clId="{53FC1DF3-4CEC-42AC-8AC3-71DB41C4343A}" dt="2021-11-27T14:41:19.396" v="428" actId="1076"/>
          <ac:picMkLst>
            <pc:docMk/>
            <pc:sldMk cId="1611245718" sldId="421"/>
            <ac:picMk id="6" creationId="{D858A030-0A8E-4AA2-848A-D2A600A5379D}"/>
          </ac:picMkLst>
        </pc:picChg>
        <pc:picChg chg="del">
          <ac:chgData name="ZHOU LEI" userId="03ec4e8a14db997c" providerId="LiveId" clId="{53FC1DF3-4CEC-42AC-8AC3-71DB41C4343A}" dt="2021-11-27T13:38:00.047" v="423" actId="478"/>
          <ac:picMkLst>
            <pc:docMk/>
            <pc:sldMk cId="1611245718" sldId="421"/>
            <ac:picMk id="7" creationId="{2CAE0BD1-CB68-4477-8335-F3FCBDC78A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555885-46F6-4B04-94B8-18C71A104483}" type="datetimeFigureOut">
              <a:rPr lang="zh-CN" altLang="en-US" smtClean="0"/>
              <a:t>2022/1/11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0C52C1-9E2B-41C1-80FA-1AE7B077F56C}" type="slidenum">
              <a:rPr lang="zh-CN" altLang="en-US" smtClean="0"/>
              <a:t>‹#›</a:t>
            </a:fld>
            <a:endParaRPr lang="zh-CN" altLang="en-US"/>
          </a:p>
        </p:txBody>
      </p:sp>
    </p:spTree>
    <p:extLst>
      <p:ext uri="{BB962C8B-B14F-4D97-AF65-F5344CB8AC3E}">
        <p14:creationId xmlns:p14="http://schemas.microsoft.com/office/powerpoint/2010/main" val="232713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2E76004-E750-42A5-85C1-C7284AF8A4E2}" type="datetimeFigureOut">
              <a:rPr lang="zh-CN" altLang="en-US" smtClean="0"/>
              <a:t>2022/1/11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55503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2E76004-E750-42A5-85C1-C7284AF8A4E2}" type="datetimeFigureOut">
              <a:rPr lang="zh-CN" altLang="en-US" smtClean="0"/>
              <a:t>2022/1/11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1621247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2E76004-E750-42A5-85C1-C7284AF8A4E2}" type="datetimeFigureOut">
              <a:rPr lang="zh-CN" altLang="en-US" smtClean="0"/>
              <a:t>2022/1/11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4112152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2E76004-E750-42A5-85C1-C7284AF8A4E2}" type="datetimeFigureOut">
              <a:rPr lang="zh-CN" altLang="en-US" smtClean="0"/>
              <a:t>2022/1/11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1985462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2E76004-E750-42A5-85C1-C7284AF8A4E2}" type="datetimeFigureOut">
              <a:rPr lang="zh-CN" altLang="en-US" smtClean="0"/>
              <a:t>2022/1/11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2090084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2E76004-E750-42A5-85C1-C7284AF8A4E2}" type="datetimeFigureOut">
              <a:rPr lang="zh-CN" altLang="en-US" smtClean="0"/>
              <a:t>2022/1/11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1614551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2E76004-E750-42A5-85C1-C7284AF8A4E2}" type="datetimeFigureOut">
              <a:rPr lang="zh-CN" altLang="en-US" smtClean="0"/>
              <a:t>2022/1/11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3067756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2E76004-E750-42A5-85C1-C7284AF8A4E2}" type="datetimeFigureOut">
              <a:rPr lang="zh-CN" altLang="en-US" smtClean="0"/>
              <a:t>2022/1/11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1175243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E76004-E750-42A5-85C1-C7284AF8A4E2}" type="datetimeFigureOut">
              <a:rPr lang="zh-CN" altLang="en-US" smtClean="0"/>
              <a:t>2022/1/11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2632424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2E76004-E750-42A5-85C1-C7284AF8A4E2}" type="datetimeFigureOut">
              <a:rPr lang="zh-CN" altLang="en-US" smtClean="0"/>
              <a:t>2022/1/11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994028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2E76004-E750-42A5-85C1-C7284AF8A4E2}" type="datetimeFigureOut">
              <a:rPr lang="zh-CN" altLang="en-US" smtClean="0"/>
              <a:t>2022/1/11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3223378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E76004-E750-42A5-85C1-C7284AF8A4E2}" type="datetimeFigureOut">
              <a:rPr lang="zh-CN" altLang="en-US" smtClean="0"/>
              <a:t>2022/1/11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23045970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26BDCA6B-3C9C-4213-A0D9-30BD5F0B07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6319726" cy="6858000"/>
          </a:xfrm>
          <a:custGeom>
            <a:avLst/>
            <a:gdLst>
              <a:gd name="connsiteX0" fmla="*/ 184095 w 8426302"/>
              <a:gd name="connsiteY0" fmla="*/ 6858000 h 6858000"/>
              <a:gd name="connsiteX1" fmla="*/ 8426302 w 8426302"/>
              <a:gd name="connsiteY1" fmla="*/ 6858000 h 6858000"/>
              <a:gd name="connsiteX2" fmla="*/ 8426302 w 8426302"/>
              <a:gd name="connsiteY2" fmla="*/ 0 h 6858000"/>
              <a:gd name="connsiteX3" fmla="*/ 2743435 w 8426302"/>
              <a:gd name="connsiteY3" fmla="*/ 0 h 6858000"/>
              <a:gd name="connsiteX4" fmla="*/ 2688451 w 8426302"/>
              <a:gd name="connsiteY4" fmla="*/ 37385 h 6858000"/>
              <a:gd name="connsiteX5" fmla="*/ 0 w 8426302"/>
              <a:gd name="connsiteY5" fmla="*/ 5321277 h 6858000"/>
              <a:gd name="connsiteX6" fmla="*/ 116943 w 8426302"/>
              <a:gd name="connsiteY6" fmla="*/ 65584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6302" h="6858000">
                <a:moveTo>
                  <a:pt x="184095" y="6858000"/>
                </a:moveTo>
                <a:lnTo>
                  <a:pt x="8426302" y="6858000"/>
                </a:lnTo>
                <a:lnTo>
                  <a:pt x="8426302" y="0"/>
                </a:lnTo>
                <a:lnTo>
                  <a:pt x="2743435" y="0"/>
                </a:lnTo>
                <a:lnTo>
                  <a:pt x="2688451" y="37385"/>
                </a:lnTo>
                <a:cubicBezTo>
                  <a:pt x="1058888" y="1225893"/>
                  <a:pt x="0" y="3149927"/>
                  <a:pt x="0" y="5321277"/>
                </a:cubicBezTo>
                <a:cubicBezTo>
                  <a:pt x="0" y="5744268"/>
                  <a:pt x="40184" y="6157873"/>
                  <a:pt x="116943" y="6558484"/>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FDA12F62-867F-4684-B28B-E085D09DC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6131199" cy="6858000"/>
          </a:xfrm>
          <a:custGeom>
            <a:avLst/>
            <a:gdLst>
              <a:gd name="connsiteX0" fmla="*/ 190266 w 8174932"/>
              <a:gd name="connsiteY0" fmla="*/ 6858000 h 6858000"/>
              <a:gd name="connsiteX1" fmla="*/ 8174932 w 8174932"/>
              <a:gd name="connsiteY1" fmla="*/ 6858000 h 6858000"/>
              <a:gd name="connsiteX2" fmla="*/ 8174932 w 8174932"/>
              <a:gd name="connsiteY2" fmla="*/ 0 h 6858000"/>
              <a:gd name="connsiteX3" fmla="*/ 2944847 w 8174932"/>
              <a:gd name="connsiteY3" fmla="*/ 0 h 6858000"/>
              <a:gd name="connsiteX4" fmla="*/ 2646373 w 8174932"/>
              <a:gd name="connsiteY4" fmla="*/ 196447 h 6858000"/>
              <a:gd name="connsiteX5" fmla="*/ 0 w 8174932"/>
              <a:gd name="connsiteY5" fmla="*/ 5321277 h 6858000"/>
              <a:gd name="connsiteX6" fmla="*/ 112445 w 8174932"/>
              <a:gd name="connsiteY6" fmla="*/ 65108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4932" h="6858000">
                <a:moveTo>
                  <a:pt x="190266" y="6858000"/>
                </a:moveTo>
                <a:lnTo>
                  <a:pt x="8174932" y="6858000"/>
                </a:lnTo>
                <a:lnTo>
                  <a:pt x="8174932" y="0"/>
                </a:lnTo>
                <a:lnTo>
                  <a:pt x="2944847" y="0"/>
                </a:lnTo>
                <a:lnTo>
                  <a:pt x="2646373" y="196447"/>
                </a:lnTo>
                <a:cubicBezTo>
                  <a:pt x="1044779" y="1335395"/>
                  <a:pt x="0" y="3206327"/>
                  <a:pt x="0" y="5321277"/>
                </a:cubicBezTo>
                <a:cubicBezTo>
                  <a:pt x="0" y="5727999"/>
                  <a:pt x="38639" y="6125696"/>
                  <a:pt x="112445" y="6510898"/>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a:extLst>
              <a:ext uri="{FF2B5EF4-FFF2-40B4-BE49-F238E27FC236}">
                <a16:creationId xmlns:a16="http://schemas.microsoft.com/office/drawing/2014/main" id="{10E54BA4-869A-441A-8438-AFB5A5138896}"/>
              </a:ext>
            </a:extLst>
          </p:cNvPr>
          <p:cNvSpPr>
            <a:spLocks noGrp="1"/>
          </p:cNvSpPr>
          <p:nvPr>
            <p:ph type="ctrTitle"/>
          </p:nvPr>
        </p:nvSpPr>
        <p:spPr>
          <a:xfrm>
            <a:off x="603504" y="234110"/>
            <a:ext cx="4849029" cy="3466213"/>
          </a:xfrm>
        </p:spPr>
        <p:txBody>
          <a:bodyPr anchor="b">
            <a:normAutofit fontScale="90000"/>
          </a:bodyPr>
          <a:lstStyle/>
          <a:p>
            <a:pPr algn="l"/>
            <a:r>
              <a:rPr lang="zh-CN" altLang="en-US" sz="6300" dirty="0">
                <a:solidFill>
                  <a:srgbClr val="FFFFFF"/>
                </a:solidFill>
              </a:rPr>
              <a:t>第二章</a:t>
            </a:r>
            <a:br>
              <a:rPr lang="en-US" altLang="zh-CN" sz="6300" dirty="0">
                <a:solidFill>
                  <a:srgbClr val="FFFFFF"/>
                </a:solidFill>
              </a:rPr>
            </a:br>
            <a:br>
              <a:rPr lang="en-US" altLang="zh-CN" sz="6300" dirty="0">
                <a:solidFill>
                  <a:srgbClr val="FFFFFF"/>
                </a:solidFill>
              </a:rPr>
            </a:br>
            <a:r>
              <a:rPr lang="zh-CN" altLang="en-US" sz="6300" dirty="0">
                <a:solidFill>
                  <a:srgbClr val="FFFFFF"/>
                </a:solidFill>
              </a:rPr>
              <a:t>全球能量平衡</a:t>
            </a:r>
          </a:p>
        </p:txBody>
      </p:sp>
    </p:spTree>
    <p:extLst>
      <p:ext uri="{BB962C8B-B14F-4D97-AF65-F5344CB8AC3E}">
        <p14:creationId xmlns:p14="http://schemas.microsoft.com/office/powerpoint/2010/main" val="38838583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黑体辐射</a:t>
            </a:r>
            <a:endParaRPr lang="en-US" dirty="0"/>
          </a:p>
        </p:txBody>
      </p:sp>
      <p:pic>
        <p:nvPicPr>
          <p:cNvPr id="16" name="图片 15">
            <a:extLst>
              <a:ext uri="{FF2B5EF4-FFF2-40B4-BE49-F238E27FC236}">
                <a16:creationId xmlns:a16="http://schemas.microsoft.com/office/drawing/2014/main" id="{2D2479B0-46F2-4AF5-A09E-2FDE7D17892D}"/>
              </a:ext>
            </a:extLst>
          </p:cNvPr>
          <p:cNvPicPr>
            <a:picLocks noChangeAspect="1"/>
          </p:cNvPicPr>
          <p:nvPr/>
        </p:nvPicPr>
        <p:blipFill>
          <a:blip r:embed="rId2"/>
          <a:stretch>
            <a:fillRect/>
          </a:stretch>
        </p:blipFill>
        <p:spPr>
          <a:xfrm>
            <a:off x="1470086" y="1803808"/>
            <a:ext cx="6203828" cy="4241393"/>
          </a:xfrm>
          <a:prstGeom prst="rect">
            <a:avLst/>
          </a:prstGeom>
        </p:spPr>
      </p:pic>
    </p:spTree>
    <p:extLst>
      <p:ext uri="{BB962C8B-B14F-4D97-AF65-F5344CB8AC3E}">
        <p14:creationId xmlns:p14="http://schemas.microsoft.com/office/powerpoint/2010/main" val="1646735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地球的辐射平衡</a:t>
            </a:r>
            <a:endParaRPr lang="en-US" dirty="0"/>
          </a:p>
        </p:txBody>
      </p:sp>
      <p:pic>
        <p:nvPicPr>
          <p:cNvPr id="4" name="图片 3">
            <a:extLst>
              <a:ext uri="{FF2B5EF4-FFF2-40B4-BE49-F238E27FC236}">
                <a16:creationId xmlns:a16="http://schemas.microsoft.com/office/drawing/2014/main" id="{123D80EB-7E2E-4FD8-9ED4-CECD55664DBB}"/>
              </a:ext>
            </a:extLst>
          </p:cNvPr>
          <p:cNvPicPr>
            <a:picLocks noChangeAspect="1"/>
          </p:cNvPicPr>
          <p:nvPr/>
        </p:nvPicPr>
        <p:blipFill>
          <a:blip r:embed="rId2"/>
          <a:stretch>
            <a:fillRect/>
          </a:stretch>
        </p:blipFill>
        <p:spPr>
          <a:xfrm>
            <a:off x="897126" y="2961612"/>
            <a:ext cx="7025898" cy="1425844"/>
          </a:xfrm>
          <a:prstGeom prst="rect">
            <a:avLst/>
          </a:prstGeom>
        </p:spPr>
      </p:pic>
      <p:sp>
        <p:nvSpPr>
          <p:cNvPr id="5" name="思想气泡: 云 4">
            <a:extLst>
              <a:ext uri="{FF2B5EF4-FFF2-40B4-BE49-F238E27FC236}">
                <a16:creationId xmlns:a16="http://schemas.microsoft.com/office/drawing/2014/main" id="{56C735BF-25AB-4CBC-B98D-AF1561102774}"/>
              </a:ext>
            </a:extLst>
          </p:cNvPr>
          <p:cNvSpPr/>
          <p:nvPr/>
        </p:nvSpPr>
        <p:spPr>
          <a:xfrm>
            <a:off x="542925" y="4741334"/>
            <a:ext cx="3241676" cy="1425844"/>
          </a:xfrm>
          <a:prstGeom prst="cloudCallout">
            <a:avLst>
              <a:gd name="adj1" fmla="val 20536"/>
              <a:gd name="adj2" fmla="val -73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时间尺度：</a:t>
            </a:r>
            <a:endParaRPr lang="en-US" altLang="zh-CN" sz="2000" dirty="0"/>
          </a:p>
          <a:p>
            <a:pPr algn="ctr"/>
            <a:r>
              <a:rPr lang="zh-CN" altLang="en-US" sz="2000" dirty="0"/>
              <a:t>每天都成立？</a:t>
            </a:r>
            <a:endParaRPr lang="en-US" altLang="zh-CN" sz="2000" dirty="0"/>
          </a:p>
          <a:p>
            <a:pPr algn="ctr"/>
            <a:r>
              <a:rPr lang="zh-CN" altLang="en-US" sz="2000" dirty="0"/>
              <a:t>每个季节都成立？</a:t>
            </a:r>
            <a:endParaRPr lang="en-US" sz="2000" dirty="0"/>
          </a:p>
        </p:txBody>
      </p:sp>
      <p:sp>
        <p:nvSpPr>
          <p:cNvPr id="7" name="思想气泡: 云 6">
            <a:extLst>
              <a:ext uri="{FF2B5EF4-FFF2-40B4-BE49-F238E27FC236}">
                <a16:creationId xmlns:a16="http://schemas.microsoft.com/office/drawing/2014/main" id="{A4007E33-E3F3-4738-80BA-091DAD89AAC4}"/>
              </a:ext>
            </a:extLst>
          </p:cNvPr>
          <p:cNvSpPr/>
          <p:nvPr/>
        </p:nvSpPr>
        <p:spPr>
          <a:xfrm>
            <a:off x="4667249" y="4803245"/>
            <a:ext cx="2952751" cy="1820335"/>
          </a:xfrm>
          <a:prstGeom prst="cloudCallout">
            <a:avLst>
              <a:gd name="adj1" fmla="val -19372"/>
              <a:gd name="adj2" fmla="val -75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响应时间：</a:t>
            </a:r>
            <a:endParaRPr lang="en-US" altLang="zh-CN" sz="2000" dirty="0"/>
          </a:p>
          <a:p>
            <a:pPr algn="ctr"/>
            <a:r>
              <a:rPr lang="zh-CN" altLang="en-US" sz="2000" dirty="0"/>
              <a:t>如果平衡被打破了会怎么样？</a:t>
            </a:r>
            <a:endParaRPr lang="en-US" sz="2000" dirty="0"/>
          </a:p>
        </p:txBody>
      </p:sp>
      <p:cxnSp>
        <p:nvCxnSpPr>
          <p:cNvPr id="6" name="直接连接符 5">
            <a:extLst>
              <a:ext uri="{FF2B5EF4-FFF2-40B4-BE49-F238E27FC236}">
                <a16:creationId xmlns:a16="http://schemas.microsoft.com/office/drawing/2014/main" id="{D1367C41-6065-4DE6-BD10-FC90D5B8A27B}"/>
              </a:ext>
            </a:extLst>
          </p:cNvPr>
          <p:cNvCxnSpPr>
            <a:cxnSpLocks/>
          </p:cNvCxnSpPr>
          <p:nvPr/>
        </p:nvCxnSpPr>
        <p:spPr>
          <a:xfrm>
            <a:off x="5384801" y="3217327"/>
            <a:ext cx="223519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思想气泡: 云 7">
            <a:extLst>
              <a:ext uri="{FF2B5EF4-FFF2-40B4-BE49-F238E27FC236}">
                <a16:creationId xmlns:a16="http://schemas.microsoft.com/office/drawing/2014/main" id="{37FC9B4E-CDC0-435A-99A0-9276DCB5017F}"/>
              </a:ext>
            </a:extLst>
          </p:cNvPr>
          <p:cNvSpPr/>
          <p:nvPr/>
        </p:nvSpPr>
        <p:spPr>
          <a:xfrm>
            <a:off x="6502400" y="1373126"/>
            <a:ext cx="2235199" cy="1425835"/>
          </a:xfrm>
          <a:prstGeom prst="cloudCallout">
            <a:avLst>
              <a:gd name="adj1" fmla="val -40205"/>
              <a:gd name="adj2" fmla="val 607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理想很丰满</a:t>
            </a:r>
            <a:endParaRPr lang="en-US" altLang="zh-CN" sz="2000" dirty="0"/>
          </a:p>
          <a:p>
            <a:pPr algn="ctr"/>
            <a:r>
              <a:rPr lang="zh-CN" altLang="en-US" sz="2000" dirty="0"/>
              <a:t>现实很骨感</a:t>
            </a:r>
            <a:endParaRPr lang="en-US" sz="2000" dirty="0"/>
          </a:p>
        </p:txBody>
      </p:sp>
      <p:cxnSp>
        <p:nvCxnSpPr>
          <p:cNvPr id="9" name="直接连接符 8">
            <a:extLst>
              <a:ext uri="{FF2B5EF4-FFF2-40B4-BE49-F238E27FC236}">
                <a16:creationId xmlns:a16="http://schemas.microsoft.com/office/drawing/2014/main" id="{8AC9468E-2996-4330-BFBE-02B215F8EA1F}"/>
              </a:ext>
            </a:extLst>
          </p:cNvPr>
          <p:cNvCxnSpPr>
            <a:cxnSpLocks/>
          </p:cNvCxnSpPr>
          <p:nvPr/>
        </p:nvCxnSpPr>
        <p:spPr>
          <a:xfrm>
            <a:off x="3047996" y="3471328"/>
            <a:ext cx="32512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思想气泡: 云 10">
            <a:extLst>
              <a:ext uri="{FF2B5EF4-FFF2-40B4-BE49-F238E27FC236}">
                <a16:creationId xmlns:a16="http://schemas.microsoft.com/office/drawing/2014/main" id="{70E508B5-56B4-4236-A966-CE2B87967B65}"/>
              </a:ext>
            </a:extLst>
          </p:cNvPr>
          <p:cNvSpPr/>
          <p:nvPr/>
        </p:nvSpPr>
        <p:spPr>
          <a:xfrm>
            <a:off x="1974849" y="1454451"/>
            <a:ext cx="2876550" cy="1425835"/>
          </a:xfrm>
          <a:prstGeom prst="cloudCallout">
            <a:avLst>
              <a:gd name="adj1" fmla="val 19308"/>
              <a:gd name="adj2" fmla="val 714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谁的</a:t>
            </a:r>
            <a:r>
              <a:rPr lang="en-US" altLang="zh-CN" sz="2000" dirty="0"/>
              <a:t>order</a:t>
            </a:r>
            <a:r>
              <a:rPr lang="zh-CN" altLang="en-US" sz="2000" dirty="0"/>
              <a:t>？</a:t>
            </a:r>
            <a:endParaRPr lang="en-US" altLang="zh-CN" sz="2000" dirty="0"/>
          </a:p>
          <a:p>
            <a:pPr algn="ctr"/>
            <a:r>
              <a:rPr lang="zh-CN" altLang="en-US" sz="2000" dirty="0"/>
              <a:t>“人类一思考</a:t>
            </a:r>
            <a:r>
              <a:rPr lang="en-US" altLang="zh-CN" sz="2000" dirty="0"/>
              <a:t>,</a:t>
            </a:r>
            <a:r>
              <a:rPr lang="zh-CN" altLang="en-US" sz="2000" dirty="0"/>
              <a:t>上帝就发笑”</a:t>
            </a:r>
            <a:endParaRPr lang="en-US" sz="2000" dirty="0"/>
          </a:p>
        </p:txBody>
      </p:sp>
    </p:spTree>
    <p:extLst>
      <p:ext uri="{BB962C8B-B14F-4D97-AF65-F5344CB8AC3E}">
        <p14:creationId xmlns:p14="http://schemas.microsoft.com/office/powerpoint/2010/main" val="234664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地球的辐射平衡</a:t>
            </a:r>
            <a:endParaRPr lang="en-US" dirty="0"/>
          </a:p>
        </p:txBody>
      </p:sp>
      <p:pic>
        <p:nvPicPr>
          <p:cNvPr id="6" name="图片 5">
            <a:extLst>
              <a:ext uri="{FF2B5EF4-FFF2-40B4-BE49-F238E27FC236}">
                <a16:creationId xmlns:a16="http://schemas.microsoft.com/office/drawing/2014/main" id="{99FF0568-186C-4CD3-84EF-9FC5C6233987}"/>
              </a:ext>
            </a:extLst>
          </p:cNvPr>
          <p:cNvPicPr>
            <a:picLocks noChangeAspect="1"/>
          </p:cNvPicPr>
          <p:nvPr/>
        </p:nvPicPr>
        <p:blipFill>
          <a:blip r:embed="rId2"/>
          <a:stretch>
            <a:fillRect/>
          </a:stretch>
        </p:blipFill>
        <p:spPr>
          <a:xfrm>
            <a:off x="429360" y="1400982"/>
            <a:ext cx="5372746" cy="2417736"/>
          </a:xfrm>
          <a:prstGeom prst="rect">
            <a:avLst/>
          </a:prstGeom>
        </p:spPr>
      </p:pic>
      <p:pic>
        <p:nvPicPr>
          <p:cNvPr id="9" name="图片 8">
            <a:extLst>
              <a:ext uri="{FF2B5EF4-FFF2-40B4-BE49-F238E27FC236}">
                <a16:creationId xmlns:a16="http://schemas.microsoft.com/office/drawing/2014/main" id="{0F2E27CF-AA01-4EE7-AA37-49E5905B9383}"/>
              </a:ext>
            </a:extLst>
          </p:cNvPr>
          <p:cNvPicPr>
            <a:picLocks noChangeAspect="1"/>
          </p:cNvPicPr>
          <p:nvPr/>
        </p:nvPicPr>
        <p:blipFill>
          <a:blip r:embed="rId3"/>
          <a:stretch>
            <a:fillRect/>
          </a:stretch>
        </p:blipFill>
        <p:spPr>
          <a:xfrm>
            <a:off x="1116201" y="4099947"/>
            <a:ext cx="7025898" cy="2391905"/>
          </a:xfrm>
          <a:prstGeom prst="rect">
            <a:avLst/>
          </a:prstGeom>
        </p:spPr>
      </p:pic>
      <p:cxnSp>
        <p:nvCxnSpPr>
          <p:cNvPr id="11" name="直接连接符 10">
            <a:extLst>
              <a:ext uri="{FF2B5EF4-FFF2-40B4-BE49-F238E27FC236}">
                <a16:creationId xmlns:a16="http://schemas.microsoft.com/office/drawing/2014/main" id="{F3231B72-3D72-4213-A239-FDD29C23F06B}"/>
              </a:ext>
            </a:extLst>
          </p:cNvPr>
          <p:cNvCxnSpPr/>
          <p:nvPr/>
        </p:nvCxnSpPr>
        <p:spPr>
          <a:xfrm>
            <a:off x="5362575" y="4886325"/>
            <a:ext cx="16573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4D968C19-1879-401C-81F5-D8436F647F23}"/>
              </a:ext>
            </a:extLst>
          </p:cNvPr>
          <p:cNvCxnSpPr/>
          <p:nvPr/>
        </p:nvCxnSpPr>
        <p:spPr>
          <a:xfrm>
            <a:off x="4194174" y="6224063"/>
            <a:ext cx="16573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思想气泡: 云 7">
            <a:extLst>
              <a:ext uri="{FF2B5EF4-FFF2-40B4-BE49-F238E27FC236}">
                <a16:creationId xmlns:a16="http://schemas.microsoft.com/office/drawing/2014/main" id="{DA0BE2F1-61F3-402F-93E3-22DA643EC90C}"/>
              </a:ext>
            </a:extLst>
          </p:cNvPr>
          <p:cNvSpPr/>
          <p:nvPr/>
        </p:nvSpPr>
        <p:spPr>
          <a:xfrm>
            <a:off x="6002867" y="1845734"/>
            <a:ext cx="3048000" cy="2641853"/>
          </a:xfrm>
          <a:prstGeom prst="cloudCallout">
            <a:avLst>
              <a:gd name="adj1" fmla="val -39372"/>
              <a:gd name="adj2" fmla="val 540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骨感的现实来了，本课程第一个参数来了，后面会源源不断。</a:t>
            </a:r>
            <a:endParaRPr lang="en-US" sz="2000" dirty="0"/>
          </a:p>
        </p:txBody>
      </p:sp>
    </p:spTree>
    <p:extLst>
      <p:ext uri="{BB962C8B-B14F-4D97-AF65-F5344CB8AC3E}">
        <p14:creationId xmlns:p14="http://schemas.microsoft.com/office/powerpoint/2010/main" val="167272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地球的辐射平衡</a:t>
            </a:r>
            <a:endParaRPr lang="en-US" dirty="0"/>
          </a:p>
        </p:txBody>
      </p:sp>
      <p:pic>
        <p:nvPicPr>
          <p:cNvPr id="4" name="图片 3">
            <a:extLst>
              <a:ext uri="{FF2B5EF4-FFF2-40B4-BE49-F238E27FC236}">
                <a16:creationId xmlns:a16="http://schemas.microsoft.com/office/drawing/2014/main" id="{6B2EFB66-7304-4983-AD48-55C143B40F20}"/>
              </a:ext>
            </a:extLst>
          </p:cNvPr>
          <p:cNvPicPr>
            <a:picLocks noChangeAspect="1"/>
          </p:cNvPicPr>
          <p:nvPr/>
        </p:nvPicPr>
        <p:blipFill>
          <a:blip r:embed="rId2"/>
          <a:stretch>
            <a:fillRect/>
          </a:stretch>
        </p:blipFill>
        <p:spPr>
          <a:xfrm>
            <a:off x="959765" y="1349967"/>
            <a:ext cx="7129220" cy="2748366"/>
          </a:xfrm>
          <a:prstGeom prst="rect">
            <a:avLst/>
          </a:prstGeom>
        </p:spPr>
      </p:pic>
      <p:pic>
        <p:nvPicPr>
          <p:cNvPr id="7" name="图片 6">
            <a:extLst>
              <a:ext uri="{FF2B5EF4-FFF2-40B4-BE49-F238E27FC236}">
                <a16:creationId xmlns:a16="http://schemas.microsoft.com/office/drawing/2014/main" id="{F912EA8C-4C39-4F38-92E5-0AFE3DBB38FF}"/>
              </a:ext>
            </a:extLst>
          </p:cNvPr>
          <p:cNvPicPr>
            <a:picLocks noChangeAspect="1"/>
          </p:cNvPicPr>
          <p:nvPr/>
        </p:nvPicPr>
        <p:blipFill>
          <a:blip r:embed="rId3"/>
          <a:stretch>
            <a:fillRect/>
          </a:stretch>
        </p:blipFill>
        <p:spPr>
          <a:xfrm>
            <a:off x="3470490" y="4132397"/>
            <a:ext cx="4546169" cy="707756"/>
          </a:xfrm>
          <a:prstGeom prst="rect">
            <a:avLst/>
          </a:prstGeom>
        </p:spPr>
      </p:pic>
      <p:pic>
        <p:nvPicPr>
          <p:cNvPr id="10" name="图片 9">
            <a:extLst>
              <a:ext uri="{FF2B5EF4-FFF2-40B4-BE49-F238E27FC236}">
                <a16:creationId xmlns:a16="http://schemas.microsoft.com/office/drawing/2014/main" id="{FFBA03DA-535E-42F6-B4E2-5DD2FCB230CC}"/>
              </a:ext>
            </a:extLst>
          </p:cNvPr>
          <p:cNvPicPr>
            <a:picLocks noChangeAspect="1"/>
          </p:cNvPicPr>
          <p:nvPr/>
        </p:nvPicPr>
        <p:blipFill>
          <a:blip r:embed="rId4"/>
          <a:stretch>
            <a:fillRect/>
          </a:stretch>
        </p:blipFill>
        <p:spPr>
          <a:xfrm>
            <a:off x="988340" y="4908281"/>
            <a:ext cx="7129220" cy="1730644"/>
          </a:xfrm>
          <a:prstGeom prst="rect">
            <a:avLst/>
          </a:prstGeom>
        </p:spPr>
      </p:pic>
      <p:cxnSp>
        <p:nvCxnSpPr>
          <p:cNvPr id="6" name="直接连接符 5">
            <a:extLst>
              <a:ext uri="{FF2B5EF4-FFF2-40B4-BE49-F238E27FC236}">
                <a16:creationId xmlns:a16="http://schemas.microsoft.com/office/drawing/2014/main" id="{A7C712D0-0799-45D7-8EF0-D6521B1CE139}"/>
              </a:ext>
            </a:extLst>
          </p:cNvPr>
          <p:cNvCxnSpPr/>
          <p:nvPr/>
        </p:nvCxnSpPr>
        <p:spPr>
          <a:xfrm>
            <a:off x="5040841" y="5453594"/>
            <a:ext cx="16573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C1B7C975-73F2-4CF8-94DB-678ECD8D60D4}"/>
              </a:ext>
            </a:extLst>
          </p:cNvPr>
          <p:cNvCxnSpPr/>
          <p:nvPr/>
        </p:nvCxnSpPr>
        <p:spPr>
          <a:xfrm>
            <a:off x="4600571" y="6342596"/>
            <a:ext cx="16573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6494B39-6748-4170-9363-CFF606E50BFD}"/>
              </a:ext>
            </a:extLst>
          </p:cNvPr>
          <p:cNvCxnSpPr>
            <a:cxnSpLocks/>
          </p:cNvCxnSpPr>
          <p:nvPr/>
        </p:nvCxnSpPr>
        <p:spPr>
          <a:xfrm>
            <a:off x="4439711" y="6613528"/>
            <a:ext cx="16901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92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温室效应</a:t>
            </a:r>
            <a:endParaRPr lang="en-US" dirty="0"/>
          </a:p>
        </p:txBody>
      </p:sp>
      <p:pic>
        <p:nvPicPr>
          <p:cNvPr id="5" name="图片 4">
            <a:extLst>
              <a:ext uri="{FF2B5EF4-FFF2-40B4-BE49-F238E27FC236}">
                <a16:creationId xmlns:a16="http://schemas.microsoft.com/office/drawing/2014/main" id="{C824A85D-6A02-466E-B6D5-1B0DCBFAEB06}"/>
              </a:ext>
            </a:extLst>
          </p:cNvPr>
          <p:cNvPicPr>
            <a:picLocks noChangeAspect="1"/>
          </p:cNvPicPr>
          <p:nvPr/>
        </p:nvPicPr>
        <p:blipFill>
          <a:blip r:embed="rId2"/>
          <a:stretch>
            <a:fillRect/>
          </a:stretch>
        </p:blipFill>
        <p:spPr>
          <a:xfrm>
            <a:off x="844657" y="1279417"/>
            <a:ext cx="7149885" cy="1994115"/>
          </a:xfrm>
          <a:prstGeom prst="rect">
            <a:avLst/>
          </a:prstGeom>
        </p:spPr>
      </p:pic>
      <p:pic>
        <p:nvPicPr>
          <p:cNvPr id="1026" name="Picture 2" descr="Image result for green house">
            <a:extLst>
              <a:ext uri="{FF2B5EF4-FFF2-40B4-BE49-F238E27FC236}">
                <a16:creationId xmlns:a16="http://schemas.microsoft.com/office/drawing/2014/main" id="{C6976A04-D905-422C-8BF9-93A4FCCA7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086" y="57150"/>
            <a:ext cx="3071814" cy="204787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E3AE852E-AA12-4DC3-9A7B-94FB3B090A97}"/>
              </a:ext>
            </a:extLst>
          </p:cNvPr>
          <p:cNvPicPr>
            <a:picLocks noChangeAspect="1"/>
          </p:cNvPicPr>
          <p:nvPr/>
        </p:nvPicPr>
        <p:blipFill>
          <a:blip r:embed="rId4"/>
          <a:stretch>
            <a:fillRect/>
          </a:stretch>
        </p:blipFill>
        <p:spPr>
          <a:xfrm>
            <a:off x="2140057" y="3196848"/>
            <a:ext cx="4711485" cy="578603"/>
          </a:xfrm>
          <a:prstGeom prst="rect">
            <a:avLst/>
          </a:prstGeom>
        </p:spPr>
      </p:pic>
      <p:pic>
        <p:nvPicPr>
          <p:cNvPr id="11" name="图片 10">
            <a:extLst>
              <a:ext uri="{FF2B5EF4-FFF2-40B4-BE49-F238E27FC236}">
                <a16:creationId xmlns:a16="http://schemas.microsoft.com/office/drawing/2014/main" id="{982A6511-C422-462D-9B0F-8B484BEB2D82}"/>
              </a:ext>
            </a:extLst>
          </p:cNvPr>
          <p:cNvPicPr>
            <a:picLocks noChangeAspect="1"/>
          </p:cNvPicPr>
          <p:nvPr/>
        </p:nvPicPr>
        <p:blipFill>
          <a:blip r:embed="rId5"/>
          <a:stretch>
            <a:fillRect/>
          </a:stretch>
        </p:blipFill>
        <p:spPr>
          <a:xfrm>
            <a:off x="875654" y="3732615"/>
            <a:ext cx="7087892" cy="3037668"/>
          </a:xfrm>
          <a:prstGeom prst="rect">
            <a:avLst/>
          </a:prstGeom>
        </p:spPr>
      </p:pic>
      <p:cxnSp>
        <p:nvCxnSpPr>
          <p:cNvPr id="7" name="直接连接符 6">
            <a:extLst>
              <a:ext uri="{FF2B5EF4-FFF2-40B4-BE49-F238E27FC236}">
                <a16:creationId xmlns:a16="http://schemas.microsoft.com/office/drawing/2014/main" id="{73BA7213-C80F-42BC-8672-61A3265AF344}"/>
              </a:ext>
            </a:extLst>
          </p:cNvPr>
          <p:cNvCxnSpPr>
            <a:cxnSpLocks/>
          </p:cNvCxnSpPr>
          <p:nvPr/>
        </p:nvCxnSpPr>
        <p:spPr>
          <a:xfrm>
            <a:off x="3491440" y="6249459"/>
            <a:ext cx="447210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C896F16-0132-4FEF-B155-CC57E88290B0}"/>
              </a:ext>
            </a:extLst>
          </p:cNvPr>
          <p:cNvCxnSpPr>
            <a:cxnSpLocks/>
          </p:cNvCxnSpPr>
          <p:nvPr/>
        </p:nvCxnSpPr>
        <p:spPr>
          <a:xfrm>
            <a:off x="959897" y="6511929"/>
            <a:ext cx="417090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思想气泡: 云 11">
            <a:extLst>
              <a:ext uri="{FF2B5EF4-FFF2-40B4-BE49-F238E27FC236}">
                <a16:creationId xmlns:a16="http://schemas.microsoft.com/office/drawing/2014/main" id="{375FB86A-016C-4A77-9492-BEC4E1C67731}"/>
              </a:ext>
            </a:extLst>
          </p:cNvPr>
          <p:cNvSpPr/>
          <p:nvPr/>
        </p:nvSpPr>
        <p:spPr>
          <a:xfrm>
            <a:off x="6426198" y="4561287"/>
            <a:ext cx="2650066" cy="1380324"/>
          </a:xfrm>
          <a:prstGeom prst="cloudCallout">
            <a:avLst>
              <a:gd name="adj1" fmla="val -40969"/>
              <a:gd name="adj2" fmla="val 895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讨论：</a:t>
            </a:r>
            <a:endParaRPr lang="en-US" altLang="zh-CN" sz="2000" dirty="0"/>
          </a:p>
          <a:p>
            <a:pPr algn="ctr"/>
            <a:r>
              <a:rPr lang="zh-CN" altLang="en-US" sz="2000" dirty="0"/>
              <a:t>为什么这么说？</a:t>
            </a:r>
            <a:endParaRPr lang="en-US" sz="2000" dirty="0"/>
          </a:p>
        </p:txBody>
      </p:sp>
    </p:spTree>
    <p:extLst>
      <p:ext uri="{BB962C8B-B14F-4D97-AF65-F5344CB8AC3E}">
        <p14:creationId xmlns:p14="http://schemas.microsoft.com/office/powerpoint/2010/main" val="18033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全球辐射平衡</a:t>
            </a:r>
            <a:endParaRPr lang="en-US" dirty="0"/>
          </a:p>
        </p:txBody>
      </p:sp>
      <p:pic>
        <p:nvPicPr>
          <p:cNvPr id="4" name="图片 3">
            <a:extLst>
              <a:ext uri="{FF2B5EF4-FFF2-40B4-BE49-F238E27FC236}">
                <a16:creationId xmlns:a16="http://schemas.microsoft.com/office/drawing/2014/main" id="{1C043AA7-E6FE-474A-982E-AD805DDADCFC}"/>
              </a:ext>
            </a:extLst>
          </p:cNvPr>
          <p:cNvPicPr>
            <a:picLocks noChangeAspect="1"/>
          </p:cNvPicPr>
          <p:nvPr/>
        </p:nvPicPr>
        <p:blipFill>
          <a:blip r:embed="rId2"/>
          <a:stretch>
            <a:fillRect/>
          </a:stretch>
        </p:blipFill>
        <p:spPr>
          <a:xfrm>
            <a:off x="1170767" y="1359976"/>
            <a:ext cx="6554007" cy="5129824"/>
          </a:xfrm>
          <a:prstGeom prst="rect">
            <a:avLst/>
          </a:prstGeom>
        </p:spPr>
      </p:pic>
      <p:sp>
        <p:nvSpPr>
          <p:cNvPr id="5" name="思想气泡: 云 4">
            <a:extLst>
              <a:ext uri="{FF2B5EF4-FFF2-40B4-BE49-F238E27FC236}">
                <a16:creationId xmlns:a16="http://schemas.microsoft.com/office/drawing/2014/main" id="{5590875E-0DDE-43A1-9C8F-7A1534180F4D}"/>
              </a:ext>
            </a:extLst>
          </p:cNvPr>
          <p:cNvSpPr/>
          <p:nvPr/>
        </p:nvSpPr>
        <p:spPr>
          <a:xfrm>
            <a:off x="5477931" y="337745"/>
            <a:ext cx="3251201" cy="1380324"/>
          </a:xfrm>
          <a:prstGeom prst="cloudCallout">
            <a:avLst>
              <a:gd name="adj1" fmla="val -29511"/>
              <a:gd name="adj2" fmla="val 656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各个数字的可靠性差别很大！</a:t>
            </a:r>
            <a:endParaRPr lang="en-US" sz="2000" dirty="0"/>
          </a:p>
        </p:txBody>
      </p:sp>
    </p:spTree>
    <p:extLst>
      <p:ext uri="{BB962C8B-B14F-4D97-AF65-F5344CB8AC3E}">
        <p14:creationId xmlns:p14="http://schemas.microsoft.com/office/powerpoint/2010/main" val="275348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全球辐射平衡</a:t>
            </a:r>
            <a:endParaRPr lang="en-US" dirty="0"/>
          </a:p>
        </p:txBody>
      </p:sp>
      <p:pic>
        <p:nvPicPr>
          <p:cNvPr id="5" name="图片 4">
            <a:extLst>
              <a:ext uri="{FF2B5EF4-FFF2-40B4-BE49-F238E27FC236}">
                <a16:creationId xmlns:a16="http://schemas.microsoft.com/office/drawing/2014/main" id="{67EF66A0-09C4-4A94-BD7D-F064243009C0}"/>
              </a:ext>
            </a:extLst>
          </p:cNvPr>
          <p:cNvPicPr>
            <a:picLocks noChangeAspect="1"/>
          </p:cNvPicPr>
          <p:nvPr/>
        </p:nvPicPr>
        <p:blipFill>
          <a:blip r:embed="rId2"/>
          <a:stretch>
            <a:fillRect/>
          </a:stretch>
        </p:blipFill>
        <p:spPr>
          <a:xfrm>
            <a:off x="867581" y="3075966"/>
            <a:ext cx="7320302" cy="1105832"/>
          </a:xfrm>
          <a:prstGeom prst="rect">
            <a:avLst/>
          </a:prstGeom>
        </p:spPr>
      </p:pic>
      <p:pic>
        <p:nvPicPr>
          <p:cNvPr id="7" name="图片 6">
            <a:extLst>
              <a:ext uri="{FF2B5EF4-FFF2-40B4-BE49-F238E27FC236}">
                <a16:creationId xmlns:a16="http://schemas.microsoft.com/office/drawing/2014/main" id="{8F6FD2F8-1F5D-4153-8BEC-6435E127F264}"/>
              </a:ext>
            </a:extLst>
          </p:cNvPr>
          <p:cNvPicPr>
            <a:picLocks noChangeAspect="1"/>
          </p:cNvPicPr>
          <p:nvPr/>
        </p:nvPicPr>
        <p:blipFill>
          <a:blip r:embed="rId3"/>
          <a:stretch>
            <a:fillRect/>
          </a:stretch>
        </p:blipFill>
        <p:spPr>
          <a:xfrm>
            <a:off x="846110" y="4153098"/>
            <a:ext cx="7452936" cy="1080362"/>
          </a:xfrm>
          <a:prstGeom prst="rect">
            <a:avLst/>
          </a:prstGeom>
        </p:spPr>
      </p:pic>
      <p:sp>
        <p:nvSpPr>
          <p:cNvPr id="6" name="思想气泡: 云 5">
            <a:extLst>
              <a:ext uri="{FF2B5EF4-FFF2-40B4-BE49-F238E27FC236}">
                <a16:creationId xmlns:a16="http://schemas.microsoft.com/office/drawing/2014/main" id="{7734B7A9-B7CC-46CF-843A-02D5E0B774C5}"/>
              </a:ext>
            </a:extLst>
          </p:cNvPr>
          <p:cNvSpPr/>
          <p:nvPr/>
        </p:nvSpPr>
        <p:spPr>
          <a:xfrm>
            <a:off x="5427131" y="1154600"/>
            <a:ext cx="3251201" cy="1380324"/>
          </a:xfrm>
          <a:prstGeom prst="cloudCallout">
            <a:avLst>
              <a:gd name="adj1" fmla="val -40969"/>
              <a:gd name="adj2" fmla="val 895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气候敏感性</a:t>
            </a:r>
            <a:endParaRPr lang="en-US" altLang="zh-CN" sz="2000" dirty="0"/>
          </a:p>
          <a:p>
            <a:pPr algn="ctr"/>
            <a:r>
              <a:rPr lang="en-US" sz="2000" dirty="0"/>
              <a:t>Climate sensitivity</a:t>
            </a:r>
          </a:p>
        </p:txBody>
      </p:sp>
    </p:spTree>
    <p:extLst>
      <p:ext uri="{BB962C8B-B14F-4D97-AF65-F5344CB8AC3E}">
        <p14:creationId xmlns:p14="http://schemas.microsoft.com/office/powerpoint/2010/main" val="260325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全球辐射平衡</a:t>
            </a:r>
            <a:endParaRPr lang="en-US" dirty="0"/>
          </a:p>
        </p:txBody>
      </p:sp>
      <p:pic>
        <p:nvPicPr>
          <p:cNvPr id="9" name="图片 8">
            <a:extLst>
              <a:ext uri="{FF2B5EF4-FFF2-40B4-BE49-F238E27FC236}">
                <a16:creationId xmlns:a16="http://schemas.microsoft.com/office/drawing/2014/main" id="{594429D0-AC13-43F9-9195-875658D06DA2}"/>
              </a:ext>
            </a:extLst>
          </p:cNvPr>
          <p:cNvPicPr>
            <a:picLocks noChangeAspect="1"/>
          </p:cNvPicPr>
          <p:nvPr/>
        </p:nvPicPr>
        <p:blipFill>
          <a:blip r:embed="rId2"/>
          <a:stretch>
            <a:fillRect/>
          </a:stretch>
        </p:blipFill>
        <p:spPr>
          <a:xfrm>
            <a:off x="831904" y="1364334"/>
            <a:ext cx="5187896" cy="3829429"/>
          </a:xfrm>
          <a:prstGeom prst="rect">
            <a:avLst/>
          </a:prstGeom>
        </p:spPr>
      </p:pic>
      <p:pic>
        <p:nvPicPr>
          <p:cNvPr id="4" name="图片 3">
            <a:extLst>
              <a:ext uri="{FF2B5EF4-FFF2-40B4-BE49-F238E27FC236}">
                <a16:creationId xmlns:a16="http://schemas.microsoft.com/office/drawing/2014/main" id="{6BE3B84E-8973-4FAB-B04E-760057209EF8}"/>
              </a:ext>
            </a:extLst>
          </p:cNvPr>
          <p:cNvPicPr>
            <a:picLocks noChangeAspect="1"/>
          </p:cNvPicPr>
          <p:nvPr/>
        </p:nvPicPr>
        <p:blipFill>
          <a:blip r:embed="rId3"/>
          <a:stretch>
            <a:fillRect/>
          </a:stretch>
        </p:blipFill>
        <p:spPr>
          <a:xfrm>
            <a:off x="642372" y="5323667"/>
            <a:ext cx="5596503" cy="1156355"/>
          </a:xfrm>
          <a:prstGeom prst="rect">
            <a:avLst/>
          </a:prstGeom>
        </p:spPr>
      </p:pic>
    </p:spTree>
    <p:extLst>
      <p:ext uri="{BB962C8B-B14F-4D97-AF65-F5344CB8AC3E}">
        <p14:creationId xmlns:p14="http://schemas.microsoft.com/office/powerpoint/2010/main" val="984281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能量水平分配</a:t>
            </a:r>
            <a:endParaRPr lang="en-US" dirty="0"/>
          </a:p>
        </p:txBody>
      </p:sp>
      <p:pic>
        <p:nvPicPr>
          <p:cNvPr id="5" name="图片 4">
            <a:extLst>
              <a:ext uri="{FF2B5EF4-FFF2-40B4-BE49-F238E27FC236}">
                <a16:creationId xmlns:a16="http://schemas.microsoft.com/office/drawing/2014/main" id="{AD3DABB8-7A1E-4291-A6ED-BB0B3689DFAA}"/>
              </a:ext>
            </a:extLst>
          </p:cNvPr>
          <p:cNvPicPr>
            <a:picLocks noChangeAspect="1"/>
          </p:cNvPicPr>
          <p:nvPr/>
        </p:nvPicPr>
        <p:blipFill>
          <a:blip r:embed="rId2"/>
          <a:stretch>
            <a:fillRect/>
          </a:stretch>
        </p:blipFill>
        <p:spPr>
          <a:xfrm>
            <a:off x="1618443" y="1532233"/>
            <a:ext cx="6032830" cy="2068217"/>
          </a:xfrm>
          <a:prstGeom prst="rect">
            <a:avLst/>
          </a:prstGeom>
        </p:spPr>
      </p:pic>
      <p:pic>
        <p:nvPicPr>
          <p:cNvPr id="7" name="图片 6">
            <a:extLst>
              <a:ext uri="{FF2B5EF4-FFF2-40B4-BE49-F238E27FC236}">
                <a16:creationId xmlns:a16="http://schemas.microsoft.com/office/drawing/2014/main" id="{2CAE0BD1-CB68-4477-8335-F3FCBDC78AC1}"/>
              </a:ext>
            </a:extLst>
          </p:cNvPr>
          <p:cNvPicPr>
            <a:picLocks noChangeAspect="1"/>
          </p:cNvPicPr>
          <p:nvPr/>
        </p:nvPicPr>
        <p:blipFill>
          <a:blip r:embed="rId3"/>
          <a:stretch>
            <a:fillRect/>
          </a:stretch>
        </p:blipFill>
        <p:spPr>
          <a:xfrm>
            <a:off x="1543049" y="3883616"/>
            <a:ext cx="6080567" cy="1526583"/>
          </a:xfrm>
          <a:prstGeom prst="rect">
            <a:avLst/>
          </a:prstGeom>
        </p:spPr>
      </p:pic>
      <p:sp>
        <p:nvSpPr>
          <p:cNvPr id="3" name="标注: 双弯曲线形 2">
            <a:extLst>
              <a:ext uri="{FF2B5EF4-FFF2-40B4-BE49-F238E27FC236}">
                <a16:creationId xmlns:a16="http://schemas.microsoft.com/office/drawing/2014/main" id="{4D190BFB-A30D-42D3-A5DD-4710EE2F1B79}"/>
              </a:ext>
            </a:extLst>
          </p:cNvPr>
          <p:cNvSpPr/>
          <p:nvPr/>
        </p:nvSpPr>
        <p:spPr>
          <a:xfrm>
            <a:off x="6076950" y="1419225"/>
            <a:ext cx="1857375" cy="1257300"/>
          </a:xfrm>
          <a:prstGeom prst="borderCallout3">
            <a:avLst>
              <a:gd name="adj1" fmla="val 26326"/>
              <a:gd name="adj2" fmla="val -3657"/>
              <a:gd name="adj3" fmla="val 26326"/>
              <a:gd name="adj4" fmla="val -52357"/>
              <a:gd name="adj5" fmla="val 66542"/>
              <a:gd name="adj6" fmla="val -83160"/>
              <a:gd name="adj7" fmla="val 66666"/>
              <a:gd name="adj8" fmla="val -679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太阳高度角</a:t>
            </a:r>
            <a:endParaRPr lang="en-US" sz="2400" dirty="0"/>
          </a:p>
        </p:txBody>
      </p:sp>
    </p:spTree>
    <p:extLst>
      <p:ext uri="{BB962C8B-B14F-4D97-AF65-F5344CB8AC3E}">
        <p14:creationId xmlns:p14="http://schemas.microsoft.com/office/powerpoint/2010/main" val="1700362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能量水平分配</a:t>
            </a:r>
            <a:endParaRPr lang="en-US" dirty="0"/>
          </a:p>
        </p:txBody>
      </p:sp>
      <p:pic>
        <p:nvPicPr>
          <p:cNvPr id="6" name="图片 5">
            <a:extLst>
              <a:ext uri="{FF2B5EF4-FFF2-40B4-BE49-F238E27FC236}">
                <a16:creationId xmlns:a16="http://schemas.microsoft.com/office/drawing/2014/main" id="{D858A030-0A8E-4AA2-848A-D2A600A5379D}"/>
              </a:ext>
            </a:extLst>
          </p:cNvPr>
          <p:cNvPicPr>
            <a:picLocks noChangeAspect="1"/>
          </p:cNvPicPr>
          <p:nvPr/>
        </p:nvPicPr>
        <p:blipFill>
          <a:blip r:embed="rId2"/>
          <a:stretch>
            <a:fillRect/>
          </a:stretch>
        </p:blipFill>
        <p:spPr>
          <a:xfrm>
            <a:off x="1493810" y="1479442"/>
            <a:ext cx="6392530" cy="4968983"/>
          </a:xfrm>
          <a:prstGeom prst="rect">
            <a:avLst/>
          </a:prstGeom>
        </p:spPr>
      </p:pic>
    </p:spTree>
    <p:extLst>
      <p:ext uri="{BB962C8B-B14F-4D97-AF65-F5344CB8AC3E}">
        <p14:creationId xmlns:p14="http://schemas.microsoft.com/office/powerpoint/2010/main" val="1611245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8F6420B-5D2F-4F13-910C-58E00380772C}"/>
              </a:ext>
            </a:extLst>
          </p:cNvPr>
          <p:cNvSpPr>
            <a:spLocks noGrp="1"/>
          </p:cNvSpPr>
          <p:nvPr>
            <p:ph type="title"/>
          </p:nvPr>
        </p:nvSpPr>
        <p:spPr>
          <a:xfrm>
            <a:off x="3973321" y="329184"/>
            <a:ext cx="4688333" cy="1783080"/>
          </a:xfrm>
        </p:spPr>
        <p:txBody>
          <a:bodyPr anchor="b">
            <a:normAutofit/>
          </a:bodyPr>
          <a:lstStyle/>
          <a:p>
            <a:r>
              <a:rPr lang="zh-CN" altLang="en-US" sz="4700"/>
              <a:t>温度和能量</a:t>
            </a:r>
            <a:endParaRPr lang="en-US" sz="4700"/>
          </a:p>
        </p:txBody>
      </p:sp>
      <p:pic>
        <p:nvPicPr>
          <p:cNvPr id="7" name="Picture 6" descr="悬挂的发亮灯泡">
            <a:extLst>
              <a:ext uri="{FF2B5EF4-FFF2-40B4-BE49-F238E27FC236}">
                <a16:creationId xmlns:a16="http://schemas.microsoft.com/office/drawing/2014/main" id="{9EC24EC1-010E-411E-886A-4DE27126BC3A}"/>
              </a:ext>
            </a:extLst>
          </p:cNvPr>
          <p:cNvPicPr>
            <a:picLocks noChangeAspect="1"/>
          </p:cNvPicPr>
          <p:nvPr/>
        </p:nvPicPr>
        <p:blipFill rotWithShape="1">
          <a:blip r:embed="rId2"/>
          <a:srcRect l="55730" r="8108" b="1"/>
          <a:stretch/>
        </p:blipFill>
        <p:spPr>
          <a:xfrm>
            <a:off x="20" y="10"/>
            <a:ext cx="3492988"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3321" y="2374947"/>
            <a:ext cx="3182692" cy="18288"/>
          </a:xfrm>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 name="connsiteX0" fmla="*/ 0 w 3182692"/>
              <a:gd name="connsiteY0" fmla="*/ 0 h 18288"/>
              <a:gd name="connsiteX1" fmla="*/ 572885 w 3182692"/>
              <a:gd name="connsiteY1" fmla="*/ 0 h 18288"/>
              <a:gd name="connsiteX2" fmla="*/ 1113942 w 3182692"/>
              <a:gd name="connsiteY2" fmla="*/ 0 h 18288"/>
              <a:gd name="connsiteX3" fmla="*/ 1686827 w 3182692"/>
              <a:gd name="connsiteY3" fmla="*/ 0 h 18288"/>
              <a:gd name="connsiteX4" fmla="*/ 2323365 w 3182692"/>
              <a:gd name="connsiteY4" fmla="*/ 0 h 18288"/>
              <a:gd name="connsiteX5" fmla="*/ 3182692 w 3182692"/>
              <a:gd name="connsiteY5" fmla="*/ 0 h 18288"/>
              <a:gd name="connsiteX6" fmla="*/ 3182692 w 3182692"/>
              <a:gd name="connsiteY6" fmla="*/ 18288 h 18288"/>
              <a:gd name="connsiteX7" fmla="*/ 2546154 w 3182692"/>
              <a:gd name="connsiteY7" fmla="*/ 18288 h 18288"/>
              <a:gd name="connsiteX8" fmla="*/ 1845961 w 3182692"/>
              <a:gd name="connsiteY8" fmla="*/ 18288 h 18288"/>
              <a:gd name="connsiteX9" fmla="*/ 1304904 w 3182692"/>
              <a:gd name="connsiteY9" fmla="*/ 18288 h 18288"/>
              <a:gd name="connsiteX10" fmla="*/ 604711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w="3182692" h="18288" stroke="0" extrusionOk="0">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w="3182692" h="18288" fill="none" stroke="0" extrusionOk="0">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3134" y="4516"/>
                          <a:pt x="3181865" y="12266"/>
                          <a:pt x="3182692" y="18288"/>
                        </a:cubicBezTo>
                        <a:cubicBezTo>
                          <a:pt x="2947402" y="22440"/>
                          <a:pt x="2876226" y="27191"/>
                          <a:pt x="2609807" y="18288"/>
                        </a:cubicBezTo>
                        <a:cubicBezTo>
                          <a:pt x="2343389" y="9385"/>
                          <a:pt x="2326689" y="25579"/>
                          <a:pt x="2068750" y="18288"/>
                        </a:cubicBezTo>
                        <a:cubicBezTo>
                          <a:pt x="1810811" y="10997"/>
                          <a:pt x="1713836" y="48219"/>
                          <a:pt x="1432211" y="18288"/>
                        </a:cubicBezTo>
                        <a:cubicBezTo>
                          <a:pt x="1150586" y="-11643"/>
                          <a:pt x="982765" y="3747"/>
                          <a:pt x="859327" y="18288"/>
                        </a:cubicBezTo>
                        <a:cubicBezTo>
                          <a:pt x="735889" y="32829"/>
                          <a:pt x="254183" y="35231"/>
                          <a:pt x="0" y="18288"/>
                        </a:cubicBezTo>
                        <a:cubicBezTo>
                          <a:pt x="-306" y="11477"/>
                          <a:pt x="485" y="4355"/>
                          <a:pt x="0" y="0"/>
                        </a:cubicBezTo>
                        <a:close/>
                      </a:path>
                      <a:path w="3182692" h="18288"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3269" y="4624"/>
                          <a:pt x="3183511" y="11191"/>
                          <a:pt x="3182692" y="18288"/>
                        </a:cubicBezTo>
                        <a:cubicBezTo>
                          <a:pt x="3026065" y="-10849"/>
                          <a:pt x="2775006" y="23067"/>
                          <a:pt x="2546154" y="18288"/>
                        </a:cubicBezTo>
                        <a:cubicBezTo>
                          <a:pt x="2317302" y="13509"/>
                          <a:pt x="2168173" y="-8513"/>
                          <a:pt x="1845961" y="18288"/>
                        </a:cubicBezTo>
                        <a:cubicBezTo>
                          <a:pt x="1523749" y="45089"/>
                          <a:pt x="1450078" y="-844"/>
                          <a:pt x="1304904" y="18288"/>
                        </a:cubicBezTo>
                        <a:cubicBezTo>
                          <a:pt x="1159730" y="37420"/>
                          <a:pt x="942635" y="-10021"/>
                          <a:pt x="604711" y="18288"/>
                        </a:cubicBezTo>
                        <a:cubicBezTo>
                          <a:pt x="266787" y="46597"/>
                          <a:pt x="141927" y="-8395"/>
                          <a:pt x="0" y="18288"/>
                        </a:cubicBezTo>
                        <a:cubicBezTo>
                          <a:pt x="-171" y="12755"/>
                          <a:pt x="-690" y="793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内容占位符 4">
            <a:extLst>
              <a:ext uri="{FF2B5EF4-FFF2-40B4-BE49-F238E27FC236}">
                <a16:creationId xmlns:a16="http://schemas.microsoft.com/office/drawing/2014/main" id="{566C25D0-ADF2-45AE-AE93-A8F695081708}"/>
              </a:ext>
            </a:extLst>
          </p:cNvPr>
          <p:cNvSpPr>
            <a:spLocks noGrp="1"/>
          </p:cNvSpPr>
          <p:nvPr>
            <p:ph idx="1"/>
          </p:nvPr>
        </p:nvSpPr>
        <p:spPr>
          <a:xfrm>
            <a:off x="3973321" y="2706624"/>
            <a:ext cx="4688333" cy="3483864"/>
          </a:xfrm>
        </p:spPr>
        <p:txBody>
          <a:bodyPr>
            <a:normAutofit/>
          </a:bodyPr>
          <a:lstStyle/>
          <a:p>
            <a:r>
              <a:rPr lang="zh-CN" altLang="en-US" sz="1900" dirty="0"/>
              <a:t>温度的定义</a:t>
            </a:r>
            <a:endParaRPr lang="en-US" altLang="zh-CN" sz="1900" dirty="0"/>
          </a:p>
          <a:p>
            <a:r>
              <a:rPr lang="zh-CN" altLang="en-US" sz="1900" dirty="0"/>
              <a:t>温度的单位</a:t>
            </a:r>
            <a:endParaRPr lang="en-US" altLang="zh-CN" sz="1900" dirty="0"/>
          </a:p>
          <a:p>
            <a:r>
              <a:rPr lang="zh-CN" altLang="en-US" sz="1900" dirty="0"/>
              <a:t>热力学第一定律</a:t>
            </a:r>
            <a:endParaRPr lang="en-US" altLang="zh-CN" sz="1900" dirty="0"/>
          </a:p>
          <a:p>
            <a:r>
              <a:rPr lang="zh-CN" altLang="en-US" sz="1900" dirty="0"/>
              <a:t>控制体的能量收支</a:t>
            </a:r>
            <a:endParaRPr lang="en-US" altLang="zh-CN" sz="1900" dirty="0"/>
          </a:p>
          <a:p>
            <a:r>
              <a:rPr lang="zh-CN" altLang="en-US" sz="1900" dirty="0"/>
              <a:t>通常与气候变化相关的能量平衡</a:t>
            </a:r>
          </a:p>
        </p:txBody>
      </p:sp>
    </p:spTree>
    <p:extLst>
      <p:ext uri="{BB962C8B-B14F-4D97-AF65-F5344CB8AC3E}">
        <p14:creationId xmlns:p14="http://schemas.microsoft.com/office/powerpoint/2010/main" val="2985926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能量水平分配</a:t>
            </a:r>
            <a:endParaRPr lang="en-US" dirty="0"/>
          </a:p>
        </p:txBody>
      </p:sp>
      <p:pic>
        <p:nvPicPr>
          <p:cNvPr id="4" name="图片 3">
            <a:extLst>
              <a:ext uri="{FF2B5EF4-FFF2-40B4-BE49-F238E27FC236}">
                <a16:creationId xmlns:a16="http://schemas.microsoft.com/office/drawing/2014/main" id="{BD6F5325-A9A4-4877-8FD1-A41B0F796741}"/>
              </a:ext>
            </a:extLst>
          </p:cNvPr>
          <p:cNvPicPr>
            <a:picLocks noChangeAspect="1"/>
          </p:cNvPicPr>
          <p:nvPr/>
        </p:nvPicPr>
        <p:blipFill>
          <a:blip r:embed="rId2"/>
          <a:stretch>
            <a:fillRect/>
          </a:stretch>
        </p:blipFill>
        <p:spPr>
          <a:xfrm>
            <a:off x="1091944" y="1690689"/>
            <a:ext cx="6960111" cy="4481511"/>
          </a:xfrm>
          <a:prstGeom prst="rect">
            <a:avLst/>
          </a:prstGeom>
        </p:spPr>
      </p:pic>
    </p:spTree>
    <p:extLst>
      <p:ext uri="{BB962C8B-B14F-4D97-AF65-F5344CB8AC3E}">
        <p14:creationId xmlns:p14="http://schemas.microsoft.com/office/powerpoint/2010/main" val="3895879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能量水平分配</a:t>
            </a:r>
            <a:endParaRPr lang="en-US" dirty="0"/>
          </a:p>
        </p:txBody>
      </p:sp>
      <p:pic>
        <p:nvPicPr>
          <p:cNvPr id="5" name="图片 4">
            <a:extLst>
              <a:ext uri="{FF2B5EF4-FFF2-40B4-BE49-F238E27FC236}">
                <a16:creationId xmlns:a16="http://schemas.microsoft.com/office/drawing/2014/main" id="{35D666E9-C698-4562-8952-CBAABF04CC65}"/>
              </a:ext>
            </a:extLst>
          </p:cNvPr>
          <p:cNvPicPr>
            <a:picLocks noChangeAspect="1"/>
          </p:cNvPicPr>
          <p:nvPr/>
        </p:nvPicPr>
        <p:blipFill>
          <a:blip r:embed="rId2"/>
          <a:stretch>
            <a:fillRect/>
          </a:stretch>
        </p:blipFill>
        <p:spPr>
          <a:xfrm>
            <a:off x="1454226" y="1315187"/>
            <a:ext cx="6235547" cy="2060154"/>
          </a:xfrm>
          <a:prstGeom prst="rect">
            <a:avLst/>
          </a:prstGeom>
        </p:spPr>
      </p:pic>
      <p:pic>
        <p:nvPicPr>
          <p:cNvPr id="7" name="图片 6">
            <a:extLst>
              <a:ext uri="{FF2B5EF4-FFF2-40B4-BE49-F238E27FC236}">
                <a16:creationId xmlns:a16="http://schemas.microsoft.com/office/drawing/2014/main" id="{87FEF26E-7E8D-4090-9EBB-09DCFBC14F17}"/>
              </a:ext>
            </a:extLst>
          </p:cNvPr>
          <p:cNvPicPr>
            <a:picLocks noChangeAspect="1"/>
          </p:cNvPicPr>
          <p:nvPr/>
        </p:nvPicPr>
        <p:blipFill>
          <a:blip r:embed="rId3"/>
          <a:stretch>
            <a:fillRect/>
          </a:stretch>
        </p:blipFill>
        <p:spPr>
          <a:xfrm>
            <a:off x="489018" y="2945078"/>
            <a:ext cx="5903308" cy="3823964"/>
          </a:xfrm>
          <a:prstGeom prst="rect">
            <a:avLst/>
          </a:prstGeom>
        </p:spPr>
      </p:pic>
      <p:sp>
        <p:nvSpPr>
          <p:cNvPr id="6" name="思想气泡: 云 5">
            <a:extLst>
              <a:ext uri="{FF2B5EF4-FFF2-40B4-BE49-F238E27FC236}">
                <a16:creationId xmlns:a16="http://schemas.microsoft.com/office/drawing/2014/main" id="{D2014E42-3CC9-472E-A1D2-2CD932C5C79E}"/>
              </a:ext>
            </a:extLst>
          </p:cNvPr>
          <p:cNvSpPr/>
          <p:nvPr/>
        </p:nvSpPr>
        <p:spPr>
          <a:xfrm>
            <a:off x="6231464" y="2885811"/>
            <a:ext cx="2643649" cy="1923256"/>
          </a:xfrm>
          <a:prstGeom prst="cloudCallout">
            <a:avLst>
              <a:gd name="adj1" fmla="val -54369"/>
              <a:gd name="adj2" fmla="val -632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“相当、等效”</a:t>
            </a:r>
            <a:endParaRPr lang="en-US" altLang="zh-CN" sz="2000" dirty="0"/>
          </a:p>
          <a:p>
            <a:pPr algn="ctr"/>
            <a:r>
              <a:rPr lang="en-US" sz="2000" dirty="0"/>
              <a:t>“equivalent, effective”</a:t>
            </a:r>
          </a:p>
          <a:p>
            <a:pPr algn="ctr"/>
            <a:r>
              <a:rPr lang="zh-CN" altLang="en-US" sz="2000" dirty="0"/>
              <a:t>有什么好处？</a:t>
            </a:r>
            <a:endParaRPr lang="en-US" sz="2000" dirty="0"/>
          </a:p>
        </p:txBody>
      </p:sp>
    </p:spTree>
    <p:extLst>
      <p:ext uri="{BB962C8B-B14F-4D97-AF65-F5344CB8AC3E}">
        <p14:creationId xmlns:p14="http://schemas.microsoft.com/office/powerpoint/2010/main" val="168632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大气顶的能量平衡</a:t>
            </a:r>
            <a:endParaRPr lang="en-US" dirty="0"/>
          </a:p>
        </p:txBody>
      </p:sp>
      <p:pic>
        <p:nvPicPr>
          <p:cNvPr id="4" name="图片 3">
            <a:extLst>
              <a:ext uri="{FF2B5EF4-FFF2-40B4-BE49-F238E27FC236}">
                <a16:creationId xmlns:a16="http://schemas.microsoft.com/office/drawing/2014/main" id="{0118BF7E-1DBE-4147-BFFA-95AC108B42FC}"/>
              </a:ext>
            </a:extLst>
          </p:cNvPr>
          <p:cNvPicPr>
            <a:picLocks noChangeAspect="1"/>
          </p:cNvPicPr>
          <p:nvPr/>
        </p:nvPicPr>
        <p:blipFill>
          <a:blip r:embed="rId2"/>
          <a:stretch>
            <a:fillRect/>
          </a:stretch>
        </p:blipFill>
        <p:spPr>
          <a:xfrm>
            <a:off x="1161323" y="1931603"/>
            <a:ext cx="6821353" cy="2307931"/>
          </a:xfrm>
          <a:prstGeom prst="rect">
            <a:avLst/>
          </a:prstGeom>
        </p:spPr>
      </p:pic>
    </p:spTree>
    <p:extLst>
      <p:ext uri="{BB962C8B-B14F-4D97-AF65-F5344CB8AC3E}">
        <p14:creationId xmlns:p14="http://schemas.microsoft.com/office/powerpoint/2010/main" val="668753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大气顶的能量平衡</a:t>
            </a:r>
            <a:endParaRPr lang="en-US" dirty="0"/>
          </a:p>
        </p:txBody>
      </p:sp>
      <p:pic>
        <p:nvPicPr>
          <p:cNvPr id="5" name="图片 4">
            <a:extLst>
              <a:ext uri="{FF2B5EF4-FFF2-40B4-BE49-F238E27FC236}">
                <a16:creationId xmlns:a16="http://schemas.microsoft.com/office/drawing/2014/main" id="{1755E7AF-C5B4-4F24-8184-3F5584DA6AE5}"/>
              </a:ext>
            </a:extLst>
          </p:cNvPr>
          <p:cNvPicPr>
            <a:picLocks noChangeAspect="1"/>
          </p:cNvPicPr>
          <p:nvPr/>
        </p:nvPicPr>
        <p:blipFill>
          <a:blip r:embed="rId2"/>
          <a:stretch>
            <a:fillRect/>
          </a:stretch>
        </p:blipFill>
        <p:spPr>
          <a:xfrm>
            <a:off x="1316312" y="1421174"/>
            <a:ext cx="6037243" cy="3101248"/>
          </a:xfrm>
          <a:prstGeom prst="rect">
            <a:avLst/>
          </a:prstGeom>
        </p:spPr>
      </p:pic>
      <p:pic>
        <p:nvPicPr>
          <p:cNvPr id="7" name="图片 6">
            <a:extLst>
              <a:ext uri="{FF2B5EF4-FFF2-40B4-BE49-F238E27FC236}">
                <a16:creationId xmlns:a16="http://schemas.microsoft.com/office/drawing/2014/main" id="{EAB2DE62-4437-428A-95BA-F226C9F0B109}"/>
              </a:ext>
            </a:extLst>
          </p:cNvPr>
          <p:cNvPicPr>
            <a:picLocks noChangeAspect="1"/>
          </p:cNvPicPr>
          <p:nvPr/>
        </p:nvPicPr>
        <p:blipFill>
          <a:blip r:embed="rId3"/>
          <a:stretch>
            <a:fillRect/>
          </a:stretch>
        </p:blipFill>
        <p:spPr>
          <a:xfrm>
            <a:off x="1201715" y="4627790"/>
            <a:ext cx="6740569" cy="1935234"/>
          </a:xfrm>
          <a:prstGeom prst="rect">
            <a:avLst/>
          </a:prstGeom>
        </p:spPr>
      </p:pic>
    </p:spTree>
    <p:extLst>
      <p:ext uri="{BB962C8B-B14F-4D97-AF65-F5344CB8AC3E}">
        <p14:creationId xmlns:p14="http://schemas.microsoft.com/office/powerpoint/2010/main" val="1258874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大气顶的能量平衡</a:t>
            </a:r>
            <a:endParaRPr lang="en-US" dirty="0"/>
          </a:p>
        </p:txBody>
      </p:sp>
      <p:pic>
        <p:nvPicPr>
          <p:cNvPr id="4" name="图片 3">
            <a:extLst>
              <a:ext uri="{FF2B5EF4-FFF2-40B4-BE49-F238E27FC236}">
                <a16:creationId xmlns:a16="http://schemas.microsoft.com/office/drawing/2014/main" id="{689A9C57-3004-4386-BB11-058893D11E2C}"/>
              </a:ext>
            </a:extLst>
          </p:cNvPr>
          <p:cNvPicPr>
            <a:picLocks noChangeAspect="1"/>
          </p:cNvPicPr>
          <p:nvPr/>
        </p:nvPicPr>
        <p:blipFill>
          <a:blip r:embed="rId2"/>
          <a:stretch>
            <a:fillRect/>
          </a:stretch>
        </p:blipFill>
        <p:spPr>
          <a:xfrm>
            <a:off x="1558172" y="1394652"/>
            <a:ext cx="4706854" cy="5211160"/>
          </a:xfrm>
          <a:prstGeom prst="rect">
            <a:avLst/>
          </a:prstGeom>
        </p:spPr>
      </p:pic>
      <p:sp>
        <p:nvSpPr>
          <p:cNvPr id="6" name="云形 5">
            <a:extLst>
              <a:ext uri="{FF2B5EF4-FFF2-40B4-BE49-F238E27FC236}">
                <a16:creationId xmlns:a16="http://schemas.microsoft.com/office/drawing/2014/main" id="{0D55EC95-A67E-4460-A004-DF2D79C3CE73}"/>
              </a:ext>
            </a:extLst>
          </p:cNvPr>
          <p:cNvSpPr/>
          <p:nvPr/>
        </p:nvSpPr>
        <p:spPr>
          <a:xfrm>
            <a:off x="6356349" y="3085832"/>
            <a:ext cx="2440517" cy="132556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为什么这里这么蓝？</a:t>
            </a:r>
          </a:p>
        </p:txBody>
      </p:sp>
      <p:cxnSp>
        <p:nvCxnSpPr>
          <p:cNvPr id="9" name="直接箭头连接符 8">
            <a:extLst>
              <a:ext uri="{FF2B5EF4-FFF2-40B4-BE49-F238E27FC236}">
                <a16:creationId xmlns:a16="http://schemas.microsoft.com/office/drawing/2014/main" id="{F5237BAD-696E-438C-9EC6-44085D433859}"/>
              </a:ext>
            </a:extLst>
          </p:cNvPr>
          <p:cNvCxnSpPr>
            <a:stCxn id="6" idx="2"/>
          </p:cNvCxnSpPr>
          <p:nvPr/>
        </p:nvCxnSpPr>
        <p:spPr>
          <a:xfrm flipH="1" flipV="1">
            <a:off x="3937000" y="1524000"/>
            <a:ext cx="2426919" cy="2224613"/>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808A597-61D1-466A-8A2C-C124C7644BD1}"/>
              </a:ext>
            </a:extLst>
          </p:cNvPr>
          <p:cNvCxnSpPr>
            <a:cxnSpLocks/>
            <a:stCxn id="6" idx="2"/>
          </p:cNvCxnSpPr>
          <p:nvPr/>
        </p:nvCxnSpPr>
        <p:spPr>
          <a:xfrm flipH="1">
            <a:off x="4021667" y="3748613"/>
            <a:ext cx="2342252" cy="2237320"/>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云形 6">
            <a:extLst>
              <a:ext uri="{FF2B5EF4-FFF2-40B4-BE49-F238E27FC236}">
                <a16:creationId xmlns:a16="http://schemas.microsoft.com/office/drawing/2014/main" id="{8FB77F75-BF4F-4577-9E27-3075A1421408}"/>
              </a:ext>
            </a:extLst>
          </p:cNvPr>
          <p:cNvSpPr/>
          <p:nvPr/>
        </p:nvSpPr>
        <p:spPr>
          <a:xfrm>
            <a:off x="67799" y="3204366"/>
            <a:ext cx="2440517" cy="132556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为什么极地红、热带蓝？</a:t>
            </a:r>
          </a:p>
        </p:txBody>
      </p:sp>
      <p:cxnSp>
        <p:nvCxnSpPr>
          <p:cNvPr id="8" name="直接箭头连接符 7">
            <a:extLst>
              <a:ext uri="{FF2B5EF4-FFF2-40B4-BE49-F238E27FC236}">
                <a16:creationId xmlns:a16="http://schemas.microsoft.com/office/drawing/2014/main" id="{AA7A8237-C6FE-4009-B097-D5FB7190209D}"/>
              </a:ext>
            </a:extLst>
          </p:cNvPr>
          <p:cNvCxnSpPr>
            <a:cxnSpLocks/>
            <a:stCxn id="7" idx="3"/>
          </p:cNvCxnSpPr>
          <p:nvPr/>
        </p:nvCxnSpPr>
        <p:spPr>
          <a:xfrm flipV="1">
            <a:off x="1288058" y="1690690"/>
            <a:ext cx="2313598" cy="1589466"/>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5F0816B5-13FF-44C7-8661-6CFF98C0F737}"/>
              </a:ext>
            </a:extLst>
          </p:cNvPr>
          <p:cNvCxnSpPr>
            <a:cxnSpLocks/>
            <a:stCxn id="7" idx="1"/>
          </p:cNvCxnSpPr>
          <p:nvPr/>
        </p:nvCxnSpPr>
        <p:spPr>
          <a:xfrm>
            <a:off x="1288058" y="4528517"/>
            <a:ext cx="837075" cy="526083"/>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800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对外长波辐射</a:t>
            </a:r>
            <a:r>
              <a:rPr lang="en-US" altLang="zh-CN" dirty="0"/>
              <a:t>OLR</a:t>
            </a:r>
            <a:endParaRPr lang="en-US" dirty="0"/>
          </a:p>
        </p:txBody>
      </p:sp>
      <p:pic>
        <p:nvPicPr>
          <p:cNvPr id="5" name="图片 4">
            <a:extLst>
              <a:ext uri="{FF2B5EF4-FFF2-40B4-BE49-F238E27FC236}">
                <a16:creationId xmlns:a16="http://schemas.microsoft.com/office/drawing/2014/main" id="{3AF11815-6D90-42FF-9460-7A01591F3298}"/>
              </a:ext>
            </a:extLst>
          </p:cNvPr>
          <p:cNvPicPr>
            <a:picLocks noChangeAspect="1"/>
          </p:cNvPicPr>
          <p:nvPr/>
        </p:nvPicPr>
        <p:blipFill>
          <a:blip r:embed="rId2"/>
          <a:stretch>
            <a:fillRect/>
          </a:stretch>
        </p:blipFill>
        <p:spPr>
          <a:xfrm>
            <a:off x="1344211" y="1437291"/>
            <a:ext cx="4643713" cy="5220060"/>
          </a:xfrm>
          <a:prstGeom prst="rect">
            <a:avLst/>
          </a:prstGeom>
        </p:spPr>
      </p:pic>
      <p:sp>
        <p:nvSpPr>
          <p:cNvPr id="10" name="云形 9">
            <a:extLst>
              <a:ext uri="{FF2B5EF4-FFF2-40B4-BE49-F238E27FC236}">
                <a16:creationId xmlns:a16="http://schemas.microsoft.com/office/drawing/2014/main" id="{8B9181F9-897B-4D66-9A82-0E7CDE3C689C}"/>
              </a:ext>
            </a:extLst>
          </p:cNvPr>
          <p:cNvSpPr/>
          <p:nvPr/>
        </p:nvSpPr>
        <p:spPr>
          <a:xfrm>
            <a:off x="6051548" y="3085832"/>
            <a:ext cx="2660651" cy="132556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为什么这里不特殊了？</a:t>
            </a:r>
          </a:p>
        </p:txBody>
      </p:sp>
      <p:cxnSp>
        <p:nvCxnSpPr>
          <p:cNvPr id="11" name="直接箭头连接符 10">
            <a:extLst>
              <a:ext uri="{FF2B5EF4-FFF2-40B4-BE49-F238E27FC236}">
                <a16:creationId xmlns:a16="http://schemas.microsoft.com/office/drawing/2014/main" id="{B12013B1-59A6-4D10-885B-117CD1676280}"/>
              </a:ext>
            </a:extLst>
          </p:cNvPr>
          <p:cNvCxnSpPr>
            <a:cxnSpLocks/>
            <a:stCxn id="10" idx="2"/>
          </p:cNvCxnSpPr>
          <p:nvPr/>
        </p:nvCxnSpPr>
        <p:spPr>
          <a:xfrm flipH="1" flipV="1">
            <a:off x="3632201" y="1524001"/>
            <a:ext cx="2427600" cy="2224612"/>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99F781DD-3AA1-489E-BE6C-E2C49C8038C3}"/>
              </a:ext>
            </a:extLst>
          </p:cNvPr>
          <p:cNvCxnSpPr>
            <a:cxnSpLocks/>
            <a:stCxn id="10" idx="2"/>
          </p:cNvCxnSpPr>
          <p:nvPr/>
        </p:nvCxnSpPr>
        <p:spPr>
          <a:xfrm flipH="1">
            <a:off x="3716867" y="3748613"/>
            <a:ext cx="2342934" cy="2237320"/>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417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大气顶净辐射</a:t>
            </a:r>
            <a:endParaRPr lang="en-US" dirty="0"/>
          </a:p>
        </p:txBody>
      </p:sp>
      <p:pic>
        <p:nvPicPr>
          <p:cNvPr id="4" name="图片 3">
            <a:extLst>
              <a:ext uri="{FF2B5EF4-FFF2-40B4-BE49-F238E27FC236}">
                <a16:creationId xmlns:a16="http://schemas.microsoft.com/office/drawing/2014/main" id="{8AF4A607-34AE-473F-AF37-66B94451BFCE}"/>
              </a:ext>
            </a:extLst>
          </p:cNvPr>
          <p:cNvPicPr>
            <a:picLocks noChangeAspect="1"/>
          </p:cNvPicPr>
          <p:nvPr/>
        </p:nvPicPr>
        <p:blipFill>
          <a:blip r:embed="rId2"/>
          <a:stretch>
            <a:fillRect/>
          </a:stretch>
        </p:blipFill>
        <p:spPr>
          <a:xfrm>
            <a:off x="2366637" y="1470388"/>
            <a:ext cx="4410725" cy="5022486"/>
          </a:xfrm>
          <a:prstGeom prst="rect">
            <a:avLst/>
          </a:prstGeom>
        </p:spPr>
      </p:pic>
    </p:spTree>
    <p:extLst>
      <p:ext uri="{BB962C8B-B14F-4D97-AF65-F5344CB8AC3E}">
        <p14:creationId xmlns:p14="http://schemas.microsoft.com/office/powerpoint/2010/main" val="989770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大气顶净辐射</a:t>
            </a:r>
            <a:endParaRPr lang="en-US" dirty="0"/>
          </a:p>
        </p:txBody>
      </p:sp>
      <p:pic>
        <p:nvPicPr>
          <p:cNvPr id="5" name="图片 4">
            <a:extLst>
              <a:ext uri="{FF2B5EF4-FFF2-40B4-BE49-F238E27FC236}">
                <a16:creationId xmlns:a16="http://schemas.microsoft.com/office/drawing/2014/main" id="{032CF7D5-BFD8-462D-A302-7495BE65952D}"/>
              </a:ext>
            </a:extLst>
          </p:cNvPr>
          <p:cNvPicPr>
            <a:picLocks noChangeAspect="1"/>
          </p:cNvPicPr>
          <p:nvPr/>
        </p:nvPicPr>
        <p:blipFill>
          <a:blip r:embed="rId2"/>
          <a:stretch>
            <a:fillRect/>
          </a:stretch>
        </p:blipFill>
        <p:spPr>
          <a:xfrm>
            <a:off x="1186650" y="1368956"/>
            <a:ext cx="6770699" cy="4083578"/>
          </a:xfrm>
          <a:prstGeom prst="rect">
            <a:avLst/>
          </a:prstGeom>
        </p:spPr>
      </p:pic>
      <p:pic>
        <p:nvPicPr>
          <p:cNvPr id="7" name="图片 6">
            <a:extLst>
              <a:ext uri="{FF2B5EF4-FFF2-40B4-BE49-F238E27FC236}">
                <a16:creationId xmlns:a16="http://schemas.microsoft.com/office/drawing/2014/main" id="{77027652-301A-40B7-BF4C-F5406042040F}"/>
              </a:ext>
            </a:extLst>
          </p:cNvPr>
          <p:cNvPicPr>
            <a:picLocks noChangeAspect="1"/>
          </p:cNvPicPr>
          <p:nvPr/>
        </p:nvPicPr>
        <p:blipFill>
          <a:blip r:embed="rId3"/>
          <a:stretch>
            <a:fillRect/>
          </a:stretch>
        </p:blipFill>
        <p:spPr>
          <a:xfrm>
            <a:off x="1277977" y="5684979"/>
            <a:ext cx="6588046" cy="771385"/>
          </a:xfrm>
          <a:prstGeom prst="rect">
            <a:avLst/>
          </a:prstGeom>
        </p:spPr>
      </p:pic>
    </p:spTree>
    <p:extLst>
      <p:ext uri="{BB962C8B-B14F-4D97-AF65-F5344CB8AC3E}">
        <p14:creationId xmlns:p14="http://schemas.microsoft.com/office/powerpoint/2010/main" val="1523328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经向能通量</a:t>
            </a:r>
            <a:endParaRPr lang="en-US" dirty="0"/>
          </a:p>
        </p:txBody>
      </p:sp>
      <p:pic>
        <p:nvPicPr>
          <p:cNvPr id="4" name="图片 3">
            <a:extLst>
              <a:ext uri="{FF2B5EF4-FFF2-40B4-BE49-F238E27FC236}">
                <a16:creationId xmlns:a16="http://schemas.microsoft.com/office/drawing/2014/main" id="{EBFC520E-CB3C-4842-A5BC-6C79B0DA7999}"/>
              </a:ext>
            </a:extLst>
          </p:cNvPr>
          <p:cNvPicPr>
            <a:picLocks noChangeAspect="1"/>
          </p:cNvPicPr>
          <p:nvPr/>
        </p:nvPicPr>
        <p:blipFill>
          <a:blip r:embed="rId2"/>
          <a:stretch>
            <a:fillRect/>
          </a:stretch>
        </p:blipFill>
        <p:spPr>
          <a:xfrm>
            <a:off x="1498448" y="1369323"/>
            <a:ext cx="6147104" cy="2781759"/>
          </a:xfrm>
          <a:prstGeom prst="rect">
            <a:avLst/>
          </a:prstGeom>
        </p:spPr>
      </p:pic>
      <p:pic>
        <p:nvPicPr>
          <p:cNvPr id="8" name="图片 7">
            <a:extLst>
              <a:ext uri="{FF2B5EF4-FFF2-40B4-BE49-F238E27FC236}">
                <a16:creationId xmlns:a16="http://schemas.microsoft.com/office/drawing/2014/main" id="{764D1AFA-9384-41BD-944B-52B3DFF0BE2C}"/>
              </a:ext>
            </a:extLst>
          </p:cNvPr>
          <p:cNvPicPr>
            <a:picLocks noChangeAspect="1"/>
          </p:cNvPicPr>
          <p:nvPr/>
        </p:nvPicPr>
        <p:blipFill>
          <a:blip r:embed="rId3"/>
          <a:stretch>
            <a:fillRect/>
          </a:stretch>
        </p:blipFill>
        <p:spPr>
          <a:xfrm>
            <a:off x="1705714" y="4216706"/>
            <a:ext cx="5732571" cy="2276168"/>
          </a:xfrm>
          <a:prstGeom prst="rect">
            <a:avLst/>
          </a:prstGeom>
        </p:spPr>
      </p:pic>
    </p:spTree>
    <p:extLst>
      <p:ext uri="{BB962C8B-B14F-4D97-AF65-F5344CB8AC3E}">
        <p14:creationId xmlns:p14="http://schemas.microsoft.com/office/powerpoint/2010/main" val="3409239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98F7F64-299B-4F7F-B4FC-EFFCFAB925CC}"/>
              </a:ext>
            </a:extLst>
          </p:cNvPr>
          <p:cNvPicPr>
            <a:picLocks noChangeAspect="1"/>
          </p:cNvPicPr>
          <p:nvPr/>
        </p:nvPicPr>
        <p:blipFill>
          <a:blip r:embed="rId2"/>
          <a:stretch>
            <a:fillRect/>
          </a:stretch>
        </p:blipFill>
        <p:spPr>
          <a:xfrm>
            <a:off x="2597636" y="452098"/>
            <a:ext cx="6048464" cy="4817078"/>
          </a:xfrm>
          <a:prstGeom prst="rect">
            <a:avLst/>
          </a:prstGeom>
        </p:spPr>
      </p:pic>
      <p:sp>
        <p:nvSpPr>
          <p:cNvPr id="2" name="标题 1"/>
          <p:cNvSpPr>
            <a:spLocks noGrp="1"/>
          </p:cNvSpPr>
          <p:nvPr>
            <p:ph type="title"/>
          </p:nvPr>
        </p:nvSpPr>
        <p:spPr/>
        <p:txBody>
          <a:bodyPr/>
          <a:lstStyle/>
          <a:p>
            <a:r>
              <a:rPr lang="zh-CN" altLang="en-US" dirty="0"/>
              <a:t>经向能通量</a:t>
            </a:r>
            <a:endParaRPr lang="en-US" dirty="0"/>
          </a:p>
        </p:txBody>
      </p:sp>
      <p:pic>
        <p:nvPicPr>
          <p:cNvPr id="7" name="图片 6">
            <a:extLst>
              <a:ext uri="{FF2B5EF4-FFF2-40B4-BE49-F238E27FC236}">
                <a16:creationId xmlns:a16="http://schemas.microsoft.com/office/drawing/2014/main" id="{7A9B84F5-84A1-42C1-BBA2-B4EA41514062}"/>
              </a:ext>
            </a:extLst>
          </p:cNvPr>
          <p:cNvPicPr>
            <a:picLocks noChangeAspect="1"/>
          </p:cNvPicPr>
          <p:nvPr/>
        </p:nvPicPr>
        <p:blipFill>
          <a:blip r:embed="rId3"/>
          <a:stretch>
            <a:fillRect/>
          </a:stretch>
        </p:blipFill>
        <p:spPr>
          <a:xfrm>
            <a:off x="2529904" y="5402547"/>
            <a:ext cx="6237035" cy="1176051"/>
          </a:xfrm>
          <a:prstGeom prst="rect">
            <a:avLst/>
          </a:prstGeom>
        </p:spPr>
      </p:pic>
    </p:spTree>
    <p:extLst>
      <p:ext uri="{BB962C8B-B14F-4D97-AF65-F5344CB8AC3E}">
        <p14:creationId xmlns:p14="http://schemas.microsoft.com/office/powerpoint/2010/main" val="4135581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9B57-94B1-472E-BBF2-C81CC9BF4912}"/>
              </a:ext>
            </a:extLst>
          </p:cNvPr>
          <p:cNvSpPr>
            <a:spLocks noGrp="1"/>
          </p:cNvSpPr>
          <p:nvPr>
            <p:ph type="title"/>
          </p:nvPr>
        </p:nvSpPr>
        <p:spPr>
          <a:xfrm>
            <a:off x="628650" y="365126"/>
            <a:ext cx="7886700" cy="872831"/>
          </a:xfrm>
        </p:spPr>
        <p:txBody>
          <a:bodyPr/>
          <a:lstStyle/>
          <a:p>
            <a:r>
              <a:rPr lang="en-US" altLang="zh-CN" dirty="0"/>
              <a:t>Laws of thermodynamics</a:t>
            </a:r>
            <a:endParaRPr lang="zh-CN" altLang="en-US" dirty="0"/>
          </a:p>
        </p:txBody>
      </p:sp>
      <p:sp>
        <p:nvSpPr>
          <p:cNvPr id="3" name="Content Placeholder 2">
            <a:extLst>
              <a:ext uri="{FF2B5EF4-FFF2-40B4-BE49-F238E27FC236}">
                <a16:creationId xmlns:a16="http://schemas.microsoft.com/office/drawing/2014/main" id="{8559B080-1384-41CB-A3C6-7BE9FB27A0F0}"/>
              </a:ext>
            </a:extLst>
          </p:cNvPr>
          <p:cNvSpPr>
            <a:spLocks noGrp="1"/>
          </p:cNvSpPr>
          <p:nvPr>
            <p:ph idx="1"/>
          </p:nvPr>
        </p:nvSpPr>
        <p:spPr>
          <a:xfrm>
            <a:off x="323557" y="1237957"/>
            <a:ext cx="8539089" cy="5416061"/>
          </a:xfrm>
        </p:spPr>
        <p:txBody>
          <a:bodyPr>
            <a:normAutofit fontScale="70000" lnSpcReduction="20000"/>
          </a:bodyPr>
          <a:lstStyle/>
          <a:p>
            <a:pPr marL="0" indent="0">
              <a:lnSpc>
                <a:spcPct val="120000"/>
              </a:lnSpc>
              <a:buNone/>
            </a:pPr>
            <a:r>
              <a:rPr lang="en-US" altLang="zh-CN" dirty="0">
                <a:solidFill>
                  <a:srgbClr val="FF0000"/>
                </a:solidFill>
              </a:rPr>
              <a:t>Zeroth law of thermodynamics</a:t>
            </a:r>
            <a:r>
              <a:rPr lang="en-US" altLang="zh-CN" dirty="0"/>
              <a:t>: If two systems are in thermal equilibrium with a third system, they are in thermal equilibrium with each other. This law helps define the concept of temperature.</a:t>
            </a:r>
          </a:p>
          <a:p>
            <a:pPr marL="0" indent="0">
              <a:lnSpc>
                <a:spcPct val="120000"/>
              </a:lnSpc>
              <a:buNone/>
            </a:pPr>
            <a:r>
              <a:rPr lang="en-US" altLang="zh-CN" dirty="0">
                <a:solidFill>
                  <a:srgbClr val="FF0000"/>
                </a:solidFill>
              </a:rPr>
              <a:t>First law of thermodynamics</a:t>
            </a:r>
            <a:r>
              <a:rPr lang="en-US" altLang="zh-CN" dirty="0"/>
              <a:t>: When energy passes, as work, as heat, or with matter, into or out from a system, the system's internal energy changes in accord with the law of conservation of energy. Equivalently, perpetual motion machines of the first kind (machines that produce work with no energy input) are impossible.</a:t>
            </a:r>
          </a:p>
          <a:p>
            <a:pPr marL="0" indent="0">
              <a:lnSpc>
                <a:spcPct val="120000"/>
              </a:lnSpc>
              <a:buNone/>
            </a:pPr>
            <a:r>
              <a:rPr lang="en-US" altLang="zh-CN" dirty="0">
                <a:solidFill>
                  <a:schemeClr val="bg2">
                    <a:lumMod val="50000"/>
                  </a:schemeClr>
                </a:solidFill>
              </a:rPr>
              <a:t>Second law of thermodynamics: In a natural thermodynamic process, the sum of the entropies of the interacting thermodynamic systems increases. Equivalently, perpetual motion machines of the second kind (machines that spontaneously convert thermal energy into mechanical work) are impossible.</a:t>
            </a:r>
          </a:p>
          <a:p>
            <a:pPr marL="0" indent="0">
              <a:lnSpc>
                <a:spcPct val="120000"/>
              </a:lnSpc>
              <a:buNone/>
            </a:pPr>
            <a:r>
              <a:rPr lang="en-US" altLang="zh-CN" dirty="0">
                <a:solidFill>
                  <a:schemeClr val="bg2">
                    <a:lumMod val="50000"/>
                  </a:schemeClr>
                </a:solidFill>
              </a:rPr>
              <a:t>Third law of thermodynamics: The entropy of a system approaches a constant value as the temperature approaches absolute zero. With the exception of non-crystalline solids (glasses) the entropy of a system at absolute zero is typically close to zero.</a:t>
            </a:r>
          </a:p>
        </p:txBody>
      </p:sp>
    </p:spTree>
    <p:extLst>
      <p:ext uri="{BB962C8B-B14F-4D97-AF65-F5344CB8AC3E}">
        <p14:creationId xmlns:p14="http://schemas.microsoft.com/office/powerpoint/2010/main" val="2867516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经向能通量</a:t>
            </a:r>
            <a:endParaRPr lang="en-US" dirty="0"/>
          </a:p>
        </p:txBody>
      </p:sp>
      <p:pic>
        <p:nvPicPr>
          <p:cNvPr id="4" name="图片 3">
            <a:extLst>
              <a:ext uri="{FF2B5EF4-FFF2-40B4-BE49-F238E27FC236}">
                <a16:creationId xmlns:a16="http://schemas.microsoft.com/office/drawing/2014/main" id="{BE6DC146-9600-4BBE-979E-080828683563}"/>
              </a:ext>
            </a:extLst>
          </p:cNvPr>
          <p:cNvPicPr>
            <a:picLocks noChangeAspect="1"/>
          </p:cNvPicPr>
          <p:nvPr/>
        </p:nvPicPr>
        <p:blipFill>
          <a:blip r:embed="rId2"/>
          <a:stretch>
            <a:fillRect/>
          </a:stretch>
        </p:blipFill>
        <p:spPr>
          <a:xfrm>
            <a:off x="1465330" y="1405276"/>
            <a:ext cx="6213340" cy="1950700"/>
          </a:xfrm>
          <a:prstGeom prst="rect">
            <a:avLst/>
          </a:prstGeom>
        </p:spPr>
      </p:pic>
      <p:pic>
        <p:nvPicPr>
          <p:cNvPr id="1026" name="Picture 2" descr="See the source image">
            <a:extLst>
              <a:ext uri="{FF2B5EF4-FFF2-40B4-BE49-F238E27FC236}">
                <a16:creationId xmlns:a16="http://schemas.microsoft.com/office/drawing/2014/main" id="{21DD8801-60C8-42EA-B978-0247CAA43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2134" y="3429000"/>
            <a:ext cx="4779732" cy="316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614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endParaRPr lang="en-US" dirty="0"/>
          </a:p>
        </p:txBody>
      </p:sp>
      <p:sp>
        <p:nvSpPr>
          <p:cNvPr id="6" name="内容占位符 2">
            <a:extLst>
              <a:ext uri="{FF2B5EF4-FFF2-40B4-BE49-F238E27FC236}">
                <a16:creationId xmlns:a16="http://schemas.microsoft.com/office/drawing/2014/main" id="{9C0855BC-E05C-4E77-BCE7-F28103A7187C}"/>
              </a:ext>
            </a:extLst>
          </p:cNvPr>
          <p:cNvSpPr>
            <a:spLocks noGrp="1"/>
          </p:cNvSpPr>
          <p:nvPr>
            <p:ph idx="1"/>
          </p:nvPr>
        </p:nvSpPr>
        <p:spPr>
          <a:xfrm>
            <a:off x="628650" y="1825625"/>
            <a:ext cx="7886700" cy="4351338"/>
          </a:xfrm>
        </p:spPr>
        <p:txBody>
          <a:bodyPr/>
          <a:lstStyle/>
          <a:p>
            <a:r>
              <a:rPr lang="zh-CN" altLang="en-US"/>
              <a:t>问题 </a:t>
            </a:r>
            <a:r>
              <a:rPr lang="en-US" altLang="zh-CN"/>
              <a:t>2</a:t>
            </a:r>
            <a:r>
              <a:rPr lang="zh-CN" altLang="en-US" dirty="0"/>
              <a:t>、</a:t>
            </a:r>
            <a:r>
              <a:rPr lang="en-US" altLang="zh-CN" dirty="0"/>
              <a:t>5</a:t>
            </a:r>
          </a:p>
          <a:p>
            <a:endParaRPr lang="en-US" altLang="zh-CN" dirty="0"/>
          </a:p>
          <a:p>
            <a:r>
              <a:rPr lang="zh-CN" altLang="en-US" dirty="0"/>
              <a:t>要求：</a:t>
            </a:r>
            <a:endParaRPr lang="en-US" altLang="zh-CN" dirty="0"/>
          </a:p>
          <a:p>
            <a:pPr lvl="1"/>
            <a:r>
              <a:rPr lang="zh-CN" altLang="en-US" dirty="0"/>
              <a:t>最好交电子版</a:t>
            </a:r>
            <a:endParaRPr lang="en-US" altLang="zh-CN" dirty="0"/>
          </a:p>
          <a:p>
            <a:pPr lvl="1"/>
            <a:r>
              <a:rPr lang="zh-CN" altLang="en-US" dirty="0"/>
              <a:t>文件名命名：姓名（中文）</a:t>
            </a:r>
            <a:r>
              <a:rPr lang="en-US" altLang="zh-CN" dirty="0"/>
              <a:t>_</a:t>
            </a:r>
            <a:r>
              <a:rPr lang="zh-CN" altLang="en-US" dirty="0"/>
              <a:t>第</a:t>
            </a:r>
            <a:r>
              <a:rPr lang="en-US" altLang="zh-CN" dirty="0"/>
              <a:t>X</a:t>
            </a:r>
            <a:r>
              <a:rPr lang="zh-CN" altLang="en-US" dirty="0"/>
              <a:t>章</a:t>
            </a:r>
            <a:r>
              <a:rPr lang="en-US" altLang="zh-CN" dirty="0"/>
              <a:t>_MMDDYYYY</a:t>
            </a:r>
            <a:r>
              <a:rPr lang="zh-CN" altLang="en-US" dirty="0"/>
              <a:t>（交作业的日期）</a:t>
            </a:r>
            <a:r>
              <a:rPr lang="en-US" altLang="zh-CN" dirty="0"/>
              <a:t>.docx</a:t>
            </a:r>
          </a:p>
          <a:p>
            <a:pPr lvl="1"/>
            <a:r>
              <a:rPr lang="zh-CN" altLang="en-US" dirty="0"/>
              <a:t>注意美化版面，统一字体、字号、对齐方式、行距、首行缩进等等。</a:t>
            </a:r>
          </a:p>
        </p:txBody>
      </p:sp>
    </p:spTree>
    <p:extLst>
      <p:ext uri="{BB962C8B-B14F-4D97-AF65-F5344CB8AC3E}">
        <p14:creationId xmlns:p14="http://schemas.microsoft.com/office/powerpoint/2010/main" val="3101810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AD52046F-2318-44C2-85BB-5F52D9E9DA05}"/>
              </a:ext>
            </a:extLst>
          </p:cNvPr>
          <p:cNvSpPr>
            <a:spLocks noGrp="1"/>
          </p:cNvSpPr>
          <p:nvPr>
            <p:ph type="title"/>
          </p:nvPr>
        </p:nvSpPr>
        <p:spPr>
          <a:xfrm>
            <a:off x="628650" y="365126"/>
            <a:ext cx="7886700" cy="1325563"/>
          </a:xfrm>
        </p:spPr>
        <p:txBody>
          <a:bodyPr/>
          <a:lstStyle/>
          <a:p>
            <a:r>
              <a:rPr lang="zh-CN" altLang="en-US" dirty="0"/>
              <a:t>热量传播的三种方式</a:t>
            </a:r>
            <a:endParaRPr lang="en-US" dirty="0"/>
          </a:p>
        </p:txBody>
      </p:sp>
      <p:pic>
        <p:nvPicPr>
          <p:cNvPr id="5" name="Picture 2" descr="Image result for heat conduction">
            <a:extLst>
              <a:ext uri="{FF2B5EF4-FFF2-40B4-BE49-F238E27FC236}">
                <a16:creationId xmlns:a16="http://schemas.microsoft.com/office/drawing/2014/main" id="{AFB97C60-C738-49B3-AEA4-462019AED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454" y="1244428"/>
            <a:ext cx="4909385" cy="348566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15914B40-AF44-4790-A491-20D4E1745E27}"/>
              </a:ext>
            </a:extLst>
          </p:cNvPr>
          <p:cNvPicPr>
            <a:picLocks noChangeAspect="1"/>
          </p:cNvPicPr>
          <p:nvPr/>
        </p:nvPicPr>
        <p:blipFill>
          <a:blip r:embed="rId3"/>
          <a:stretch>
            <a:fillRect/>
          </a:stretch>
        </p:blipFill>
        <p:spPr>
          <a:xfrm>
            <a:off x="925417" y="4745723"/>
            <a:ext cx="7293166" cy="1955494"/>
          </a:xfrm>
          <a:prstGeom prst="rect">
            <a:avLst/>
          </a:prstGeom>
        </p:spPr>
      </p:pic>
    </p:spTree>
    <p:extLst>
      <p:ext uri="{BB962C8B-B14F-4D97-AF65-F5344CB8AC3E}">
        <p14:creationId xmlns:p14="http://schemas.microsoft.com/office/powerpoint/2010/main" val="1455488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AD52046F-2318-44C2-85BB-5F52D9E9DA05}"/>
              </a:ext>
            </a:extLst>
          </p:cNvPr>
          <p:cNvSpPr>
            <a:spLocks noGrp="1"/>
          </p:cNvSpPr>
          <p:nvPr>
            <p:ph type="title"/>
          </p:nvPr>
        </p:nvSpPr>
        <p:spPr>
          <a:xfrm>
            <a:off x="628650" y="365126"/>
            <a:ext cx="7886700" cy="1325563"/>
          </a:xfrm>
        </p:spPr>
        <p:txBody>
          <a:bodyPr/>
          <a:lstStyle/>
          <a:p>
            <a:r>
              <a:rPr lang="zh-CN" altLang="en-US" dirty="0"/>
              <a:t>热量传播的三种方式</a:t>
            </a:r>
            <a:endParaRPr lang="en-US" dirty="0"/>
          </a:p>
        </p:txBody>
      </p:sp>
      <p:pic>
        <p:nvPicPr>
          <p:cNvPr id="4" name="图片 3">
            <a:extLst>
              <a:ext uri="{FF2B5EF4-FFF2-40B4-BE49-F238E27FC236}">
                <a16:creationId xmlns:a16="http://schemas.microsoft.com/office/drawing/2014/main" id="{D322208F-28DE-40C2-AF7A-491C10E3736C}"/>
              </a:ext>
            </a:extLst>
          </p:cNvPr>
          <p:cNvPicPr>
            <a:picLocks noChangeAspect="1"/>
          </p:cNvPicPr>
          <p:nvPr/>
        </p:nvPicPr>
        <p:blipFill>
          <a:blip r:embed="rId2"/>
          <a:stretch>
            <a:fillRect/>
          </a:stretch>
        </p:blipFill>
        <p:spPr>
          <a:xfrm>
            <a:off x="1410159" y="1241339"/>
            <a:ext cx="6323682" cy="5679195"/>
          </a:xfrm>
          <a:prstGeom prst="rect">
            <a:avLst/>
          </a:prstGeom>
        </p:spPr>
      </p:pic>
    </p:spTree>
    <p:extLst>
      <p:ext uri="{BB962C8B-B14F-4D97-AF65-F5344CB8AC3E}">
        <p14:creationId xmlns:p14="http://schemas.microsoft.com/office/powerpoint/2010/main" val="1078438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AD52046F-2318-44C2-85BB-5F52D9E9DA05}"/>
              </a:ext>
            </a:extLst>
          </p:cNvPr>
          <p:cNvSpPr>
            <a:spLocks noGrp="1"/>
          </p:cNvSpPr>
          <p:nvPr>
            <p:ph type="title"/>
          </p:nvPr>
        </p:nvSpPr>
        <p:spPr>
          <a:xfrm>
            <a:off x="628650" y="365126"/>
            <a:ext cx="7886700" cy="1325563"/>
          </a:xfrm>
        </p:spPr>
        <p:txBody>
          <a:bodyPr/>
          <a:lstStyle/>
          <a:p>
            <a:r>
              <a:rPr lang="zh-CN" altLang="en-US" dirty="0"/>
              <a:t>太阳系</a:t>
            </a:r>
            <a:endParaRPr lang="en-US" dirty="0"/>
          </a:p>
        </p:txBody>
      </p:sp>
      <p:pic>
        <p:nvPicPr>
          <p:cNvPr id="1026" name="Picture 2" descr="See the source image">
            <a:extLst>
              <a:ext uri="{FF2B5EF4-FFF2-40B4-BE49-F238E27FC236}">
                <a16:creationId xmlns:a16="http://schemas.microsoft.com/office/drawing/2014/main" id="{DD860F54-BD22-4736-837A-B8619BB88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499" y="119590"/>
            <a:ext cx="6015567" cy="451167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4468CADA-6676-46A1-9A64-0EFD742DA1CE}"/>
              </a:ext>
            </a:extLst>
          </p:cNvPr>
          <p:cNvPicPr>
            <a:picLocks noChangeAspect="1"/>
          </p:cNvPicPr>
          <p:nvPr/>
        </p:nvPicPr>
        <p:blipFill>
          <a:blip r:embed="rId3"/>
          <a:stretch>
            <a:fillRect/>
          </a:stretch>
        </p:blipFill>
        <p:spPr>
          <a:xfrm>
            <a:off x="870332" y="4999865"/>
            <a:ext cx="7403335" cy="1101687"/>
          </a:xfrm>
          <a:prstGeom prst="rect">
            <a:avLst/>
          </a:prstGeom>
        </p:spPr>
      </p:pic>
      <p:cxnSp>
        <p:nvCxnSpPr>
          <p:cNvPr id="3" name="直接连接符 2">
            <a:extLst>
              <a:ext uri="{FF2B5EF4-FFF2-40B4-BE49-F238E27FC236}">
                <a16:creationId xmlns:a16="http://schemas.microsoft.com/office/drawing/2014/main" id="{AEE75A49-F05D-4745-A712-9CAACA7B134D}"/>
              </a:ext>
            </a:extLst>
          </p:cNvPr>
          <p:cNvCxnSpPr/>
          <p:nvPr/>
        </p:nvCxnSpPr>
        <p:spPr>
          <a:xfrm>
            <a:off x="3826933" y="5266267"/>
            <a:ext cx="1371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347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AD52046F-2318-44C2-85BB-5F52D9E9DA05}"/>
              </a:ext>
            </a:extLst>
          </p:cNvPr>
          <p:cNvSpPr>
            <a:spLocks noGrp="1"/>
          </p:cNvSpPr>
          <p:nvPr>
            <p:ph type="title"/>
          </p:nvPr>
        </p:nvSpPr>
        <p:spPr>
          <a:xfrm>
            <a:off x="628650" y="365126"/>
            <a:ext cx="7886700" cy="1325563"/>
          </a:xfrm>
        </p:spPr>
        <p:txBody>
          <a:bodyPr/>
          <a:lstStyle/>
          <a:p>
            <a:r>
              <a:rPr lang="zh-CN" altLang="en-US" dirty="0"/>
              <a:t>太阳辐射</a:t>
            </a:r>
            <a:endParaRPr lang="en-US" dirty="0"/>
          </a:p>
        </p:txBody>
      </p:sp>
      <p:pic>
        <p:nvPicPr>
          <p:cNvPr id="2050" name="Picture 2" descr="See the source image">
            <a:extLst>
              <a:ext uri="{FF2B5EF4-FFF2-40B4-BE49-F238E27FC236}">
                <a16:creationId xmlns:a16="http://schemas.microsoft.com/office/drawing/2014/main" id="{CABE0AD5-D92E-4AB6-A01F-7F94D77C3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64" y="1553810"/>
            <a:ext cx="6866467" cy="44691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D87C72EB-5CBA-4782-BE11-18C4D9768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1068" y="4445214"/>
            <a:ext cx="3522133" cy="2360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012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cas.umkc.edu/geosciences/env-sci/module3/earthju.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6" y="1484784"/>
            <a:ext cx="6248400" cy="51625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00192" y="1772816"/>
            <a:ext cx="2736304" cy="4247317"/>
          </a:xfrm>
          <a:prstGeom prst="rect">
            <a:avLst/>
          </a:prstGeom>
          <a:noFill/>
        </p:spPr>
        <p:txBody>
          <a:bodyPr wrap="square" rtlCol="0">
            <a:spAutoFit/>
          </a:bodyPr>
          <a:lstStyle/>
          <a:p>
            <a:r>
              <a:rPr lang="en-US" dirty="0"/>
              <a:t>Solar constant:</a:t>
            </a:r>
          </a:p>
          <a:p>
            <a:pPr algn="ctr"/>
            <a:r>
              <a:rPr lang="en-US" dirty="0"/>
              <a:t>1360W/m</a:t>
            </a:r>
            <a:r>
              <a:rPr lang="en-US" baseline="30000" dirty="0"/>
              <a:t>2</a:t>
            </a:r>
          </a:p>
          <a:p>
            <a:endParaRPr lang="en-US" dirty="0"/>
          </a:p>
          <a:p>
            <a:r>
              <a:rPr lang="en-US" dirty="0"/>
              <a:t>The total energy received:</a:t>
            </a:r>
          </a:p>
          <a:p>
            <a:pPr algn="ctr"/>
            <a:r>
              <a:rPr lang="en-US" dirty="0"/>
              <a:t>1360×</a:t>
            </a:r>
            <a:r>
              <a:rPr lang="el-GR" dirty="0"/>
              <a:t>π</a:t>
            </a:r>
            <a:r>
              <a:rPr lang="en-US" altLang="zh-CN" dirty="0"/>
              <a:t>R</a:t>
            </a:r>
            <a:r>
              <a:rPr lang="en-US" altLang="zh-CN" baseline="30000" dirty="0"/>
              <a:t>2</a:t>
            </a:r>
          </a:p>
          <a:p>
            <a:endParaRPr lang="en-US" dirty="0"/>
          </a:p>
          <a:p>
            <a:r>
              <a:rPr lang="en-US" dirty="0"/>
              <a:t>Distributed over the whole earth:</a:t>
            </a:r>
          </a:p>
          <a:p>
            <a:pPr algn="ctr"/>
            <a:r>
              <a:rPr lang="en-US" dirty="0"/>
              <a:t>1360×</a:t>
            </a:r>
            <a:r>
              <a:rPr lang="el-GR" dirty="0"/>
              <a:t>π</a:t>
            </a:r>
            <a:r>
              <a:rPr lang="en-US" altLang="zh-CN" dirty="0"/>
              <a:t>R</a:t>
            </a:r>
            <a:r>
              <a:rPr lang="en-US" altLang="zh-CN" baseline="30000" dirty="0"/>
              <a:t>2</a:t>
            </a:r>
            <a:r>
              <a:rPr lang="en-US" altLang="zh-CN" dirty="0"/>
              <a:t>/4</a:t>
            </a:r>
            <a:r>
              <a:rPr lang="el-GR" dirty="0"/>
              <a:t>π</a:t>
            </a:r>
            <a:r>
              <a:rPr lang="en-US" altLang="zh-CN" dirty="0"/>
              <a:t>R</a:t>
            </a:r>
            <a:r>
              <a:rPr lang="en-US" altLang="zh-CN" baseline="30000" dirty="0"/>
              <a:t>2</a:t>
            </a:r>
            <a:r>
              <a:rPr lang="en-US" altLang="zh-CN" dirty="0"/>
              <a:t>=340</a:t>
            </a:r>
            <a:r>
              <a:rPr lang="en-US" dirty="0"/>
              <a:t>W/m</a:t>
            </a:r>
            <a:r>
              <a:rPr lang="en-US" baseline="30000" dirty="0"/>
              <a:t>2</a:t>
            </a:r>
          </a:p>
          <a:p>
            <a:endParaRPr lang="en-US" altLang="zh-CN" dirty="0"/>
          </a:p>
          <a:p>
            <a:r>
              <a:rPr lang="en-US" dirty="0"/>
              <a:t>At the pole, it varies from 0 to 500W/m</a:t>
            </a:r>
            <a:r>
              <a:rPr lang="en-US" baseline="30000" dirty="0"/>
              <a:t>2</a:t>
            </a:r>
            <a:r>
              <a:rPr lang="en-US" dirty="0"/>
              <a:t>, while near the equator from 350-450W/m</a:t>
            </a:r>
            <a:r>
              <a:rPr lang="en-US" baseline="30000" dirty="0"/>
              <a:t>2</a:t>
            </a:r>
          </a:p>
          <a:p>
            <a:endParaRPr lang="en-US" dirty="0"/>
          </a:p>
        </p:txBody>
      </p:sp>
      <p:sp>
        <p:nvSpPr>
          <p:cNvPr id="7" name="标题 1">
            <a:extLst>
              <a:ext uri="{FF2B5EF4-FFF2-40B4-BE49-F238E27FC236}">
                <a16:creationId xmlns:a16="http://schemas.microsoft.com/office/drawing/2014/main" id="{AD52046F-2318-44C2-85BB-5F52D9E9DA05}"/>
              </a:ext>
            </a:extLst>
          </p:cNvPr>
          <p:cNvSpPr>
            <a:spLocks noGrp="1"/>
          </p:cNvSpPr>
          <p:nvPr>
            <p:ph type="title"/>
          </p:nvPr>
        </p:nvSpPr>
        <p:spPr>
          <a:xfrm>
            <a:off x="628650" y="365126"/>
            <a:ext cx="7886700" cy="1325563"/>
          </a:xfrm>
        </p:spPr>
        <p:txBody>
          <a:bodyPr/>
          <a:lstStyle/>
          <a:p>
            <a:r>
              <a:rPr lang="zh-CN" altLang="en-US" dirty="0"/>
              <a:t>太阳辐射</a:t>
            </a:r>
            <a:endParaRPr lang="en-US" dirty="0"/>
          </a:p>
        </p:txBody>
      </p:sp>
      <p:pic>
        <p:nvPicPr>
          <p:cNvPr id="5" name="图片 4">
            <a:extLst>
              <a:ext uri="{FF2B5EF4-FFF2-40B4-BE49-F238E27FC236}">
                <a16:creationId xmlns:a16="http://schemas.microsoft.com/office/drawing/2014/main" id="{454BD92D-8426-4FB3-827C-31A9E39719CC}"/>
              </a:ext>
            </a:extLst>
          </p:cNvPr>
          <p:cNvPicPr>
            <a:picLocks noChangeAspect="1"/>
          </p:cNvPicPr>
          <p:nvPr/>
        </p:nvPicPr>
        <p:blipFill>
          <a:blip r:embed="rId3"/>
          <a:stretch>
            <a:fillRect/>
          </a:stretch>
        </p:blipFill>
        <p:spPr>
          <a:xfrm>
            <a:off x="11087" y="4977538"/>
            <a:ext cx="6323682" cy="1652530"/>
          </a:xfrm>
          <a:prstGeom prst="rect">
            <a:avLst/>
          </a:prstGeom>
        </p:spPr>
      </p:pic>
    </p:spTree>
    <p:extLst>
      <p:ext uri="{BB962C8B-B14F-4D97-AF65-F5344CB8AC3E}">
        <p14:creationId xmlns:p14="http://schemas.microsoft.com/office/powerpoint/2010/main" val="32174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黑体辐射</a:t>
            </a:r>
            <a:endParaRPr lang="en-US" dirty="0"/>
          </a:p>
        </p:txBody>
      </p:sp>
      <p:sp>
        <p:nvSpPr>
          <p:cNvPr id="3" name="内容占位符 2"/>
          <p:cNvSpPr>
            <a:spLocks noGrp="1"/>
          </p:cNvSpPr>
          <p:nvPr>
            <p:ph idx="1"/>
          </p:nvPr>
        </p:nvSpPr>
        <p:spPr/>
        <p:txBody>
          <a:bodyPr>
            <a:normAutofit fontScale="85000" lnSpcReduction="20000"/>
          </a:bodyPr>
          <a:lstStyle/>
          <a:p>
            <a:r>
              <a:rPr lang="en-US" sz="2800" dirty="0"/>
              <a:t>Stefan-Boltzmann’s law</a:t>
            </a:r>
          </a:p>
          <a:p>
            <a:pPr marL="0" indent="0" algn="ctr">
              <a:buNone/>
            </a:pPr>
            <a:r>
              <a:rPr lang="en-US" sz="2800" dirty="0"/>
              <a:t>Q = cT</a:t>
            </a:r>
            <a:r>
              <a:rPr lang="en-US" sz="2800" baseline="30000" dirty="0"/>
              <a:t>4</a:t>
            </a:r>
            <a:r>
              <a:rPr lang="en-US" sz="2800" dirty="0"/>
              <a:t>     </a:t>
            </a:r>
          </a:p>
          <a:p>
            <a:pPr marL="347472" indent="0">
              <a:buNone/>
            </a:pPr>
            <a:r>
              <a:rPr lang="en-US" sz="2800" dirty="0"/>
              <a:t>T: K</a:t>
            </a:r>
          </a:p>
          <a:p>
            <a:pPr marL="347472" indent="0">
              <a:buNone/>
            </a:pPr>
            <a:r>
              <a:rPr lang="en-US" sz="2800" dirty="0"/>
              <a:t>c:  Stefan-Boltzmann constant, 5.67x10</a:t>
            </a:r>
            <a:r>
              <a:rPr lang="en-US" sz="2800" baseline="30000" dirty="0"/>
              <a:t>-8</a:t>
            </a:r>
            <a:r>
              <a:rPr lang="en-US" sz="2800" dirty="0"/>
              <a:t> W m</a:t>
            </a:r>
            <a:r>
              <a:rPr lang="en-US" sz="2800" baseline="30000" dirty="0"/>
              <a:t>-2</a:t>
            </a:r>
            <a:r>
              <a:rPr lang="en-US" sz="2800" dirty="0"/>
              <a:t> K</a:t>
            </a:r>
            <a:r>
              <a:rPr lang="en-US" sz="2800" baseline="30000" dirty="0"/>
              <a:t>-4</a:t>
            </a:r>
          </a:p>
          <a:p>
            <a:pPr marL="0" indent="0">
              <a:buNone/>
            </a:pPr>
            <a:endParaRPr lang="en-US" sz="2800" dirty="0"/>
          </a:p>
          <a:p>
            <a:r>
              <a:rPr lang="en-US" sz="2800" dirty="0"/>
              <a:t>Wien’s law</a:t>
            </a:r>
          </a:p>
          <a:p>
            <a:pPr marL="0" indent="0" algn="ctr">
              <a:buNone/>
            </a:pPr>
            <a:r>
              <a:rPr lang="en-US" sz="2800" dirty="0" err="1">
                <a:latin typeface="Symbol" pitchFamily="18" charset="2"/>
              </a:rPr>
              <a:t>l</a:t>
            </a:r>
            <a:r>
              <a:rPr lang="en-US" sz="2800" baseline="-25000" dirty="0" err="1"/>
              <a:t>max</a:t>
            </a:r>
            <a:r>
              <a:rPr lang="en-US" sz="2800" dirty="0"/>
              <a:t>=c’/K  </a:t>
            </a:r>
          </a:p>
          <a:p>
            <a:pPr marL="347472" indent="0">
              <a:buNone/>
            </a:pPr>
            <a:r>
              <a:rPr lang="en-US" sz="2800" dirty="0"/>
              <a:t>c’:    2.9x10</a:t>
            </a:r>
            <a:r>
              <a:rPr lang="en-US" sz="2800" baseline="30000" dirty="0"/>
              <a:t>6</a:t>
            </a:r>
            <a:r>
              <a:rPr lang="en-US" sz="2800" dirty="0"/>
              <a:t> K nm</a:t>
            </a:r>
          </a:p>
          <a:p>
            <a:pPr marL="347472" indent="0">
              <a:buNone/>
            </a:pPr>
            <a:r>
              <a:rPr lang="en-US" sz="2800" dirty="0" err="1">
                <a:latin typeface="Symbol" pitchFamily="18" charset="2"/>
              </a:rPr>
              <a:t>l</a:t>
            </a:r>
            <a:r>
              <a:rPr lang="en-US" sz="2800" baseline="-25000" dirty="0" err="1"/>
              <a:t>max</a:t>
            </a:r>
            <a:r>
              <a:rPr lang="en-US" sz="2800" dirty="0"/>
              <a:t>: wavelength of max transmission</a:t>
            </a:r>
          </a:p>
          <a:p>
            <a:endParaRPr lang="en-US" sz="2800" dirty="0"/>
          </a:p>
          <a:p>
            <a:r>
              <a:rPr lang="en-US" sz="2800" dirty="0"/>
              <a:t>Assumption: black body</a:t>
            </a:r>
          </a:p>
          <a:p>
            <a:pPr marL="0" indent="0">
              <a:buNone/>
            </a:pPr>
            <a:endParaRPr lang="en-US" sz="2800" dirty="0"/>
          </a:p>
        </p:txBody>
      </p:sp>
      <p:grpSp>
        <p:nvGrpSpPr>
          <p:cNvPr id="7" name="组合 6"/>
          <p:cNvGrpSpPr/>
          <p:nvPr/>
        </p:nvGrpSpPr>
        <p:grpSpPr>
          <a:xfrm>
            <a:off x="6372200" y="908720"/>
            <a:ext cx="2749550" cy="2511425"/>
            <a:chOff x="785813" y="1392238"/>
            <a:chExt cx="2749550" cy="2511425"/>
          </a:xfrm>
        </p:grpSpPr>
        <p:sp>
          <p:nvSpPr>
            <p:cNvPr id="4" name="Oval 5"/>
            <p:cNvSpPr>
              <a:spLocks noChangeArrowheads="1"/>
            </p:cNvSpPr>
            <p:nvPr/>
          </p:nvSpPr>
          <p:spPr bwMode="auto">
            <a:xfrm>
              <a:off x="785813" y="1392238"/>
              <a:ext cx="2749550" cy="2511425"/>
            </a:xfrm>
            <a:prstGeom prst="ellipse">
              <a:avLst/>
            </a:prstGeom>
            <a:gradFill rotWithShape="1">
              <a:gsLst>
                <a:gs pos="0">
                  <a:srgbClr val="FF5050"/>
                </a:gs>
                <a:gs pos="100000">
                  <a:srgbClr val="762525">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 name="Oval 6"/>
            <p:cNvSpPr>
              <a:spLocks noChangeArrowheads="1"/>
            </p:cNvSpPr>
            <p:nvPr/>
          </p:nvSpPr>
          <p:spPr bwMode="auto">
            <a:xfrm>
              <a:off x="1843332" y="2327867"/>
              <a:ext cx="687388" cy="640167"/>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 name="Text Box 7"/>
            <p:cNvSpPr txBox="1">
              <a:spLocks noChangeArrowheads="1"/>
            </p:cNvSpPr>
            <p:nvPr/>
          </p:nvSpPr>
          <p:spPr bwMode="auto">
            <a:xfrm>
              <a:off x="1955967" y="2358108"/>
              <a:ext cx="294992" cy="37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sz="3200" dirty="0">
                  <a:solidFill>
                    <a:srgbClr val="FF0000"/>
                  </a:solidFill>
                </a:rPr>
                <a:t>T</a:t>
              </a:r>
            </a:p>
          </p:txBody>
        </p:sp>
      </p:grpSp>
      <p:sp>
        <p:nvSpPr>
          <p:cNvPr id="8" name="Freeform 8"/>
          <p:cNvSpPr>
            <a:spLocks/>
          </p:cNvSpPr>
          <p:nvPr/>
        </p:nvSpPr>
        <p:spPr bwMode="auto">
          <a:xfrm>
            <a:off x="5651053" y="4653680"/>
            <a:ext cx="3352800" cy="1682750"/>
          </a:xfrm>
          <a:custGeom>
            <a:avLst/>
            <a:gdLst>
              <a:gd name="T0" fmla="*/ 0 w 2173840"/>
              <a:gd name="T1" fmla="*/ 9760876 h 1084297"/>
              <a:gd name="T2" fmla="*/ 4188828 w 2173840"/>
              <a:gd name="T3" fmla="*/ 464198 h 1084297"/>
              <a:gd name="T4" fmla="*/ 11335656 w 2173840"/>
              <a:gd name="T5" fmla="*/ 6975658 h 1084297"/>
              <a:gd name="T6" fmla="*/ 18972641 w 2173840"/>
              <a:gd name="T7" fmla="*/ 9720769 h 1084297"/>
              <a:gd name="T8" fmla="*/ 0 60000 65536"/>
              <a:gd name="T9" fmla="*/ 0 60000 65536"/>
              <a:gd name="T10" fmla="*/ 0 60000 65536"/>
              <a:gd name="T11" fmla="*/ 0 60000 65536"/>
              <a:gd name="T12" fmla="*/ 0 w 2173840"/>
              <a:gd name="T13" fmla="*/ 0 h 1084297"/>
              <a:gd name="T14" fmla="*/ 2173840 w 2173840"/>
              <a:gd name="T15" fmla="*/ 1084297 h 1084297"/>
            </a:gdLst>
            <a:ahLst/>
            <a:cxnLst>
              <a:cxn ang="T8">
                <a:pos x="T0" y="T1"/>
              </a:cxn>
              <a:cxn ang="T9">
                <a:pos x="T2" y="T3"/>
              </a:cxn>
              <a:cxn ang="T10">
                <a:pos x="T4" y="T5"/>
              </a:cxn>
              <a:cxn ang="T11">
                <a:pos x="T6" y="T7"/>
              </a:cxn>
            </a:cxnLst>
            <a:rect l="T12" t="T13" r="T14" b="T15"/>
            <a:pathLst>
              <a:path w="2173840" h="1084297">
                <a:moveTo>
                  <a:pt x="0" y="1084297"/>
                </a:moveTo>
                <a:cubicBezTo>
                  <a:pt x="136477" y="614586"/>
                  <a:pt x="263477" y="103132"/>
                  <a:pt x="479946" y="51566"/>
                </a:cubicBezTo>
                <a:cubicBezTo>
                  <a:pt x="696415" y="0"/>
                  <a:pt x="1016496" y="603519"/>
                  <a:pt x="1298812" y="774898"/>
                </a:cubicBezTo>
                <a:cubicBezTo>
                  <a:pt x="1581128" y="946277"/>
                  <a:pt x="2021440" y="1025251"/>
                  <a:pt x="2173840" y="1079842"/>
                </a:cubicBezTo>
              </a:path>
            </a:pathLst>
          </a:custGeom>
          <a:solidFill>
            <a:schemeClr val="accent1"/>
          </a:solidFill>
          <a:ln w="9525" cap="flat" cmpd="sng" algn="ctr">
            <a:solidFill>
              <a:srgbClr val="FF0000"/>
            </a:solidFill>
            <a:prstDash val="solid"/>
            <a:round/>
            <a:headEnd type="none" w="med" len="med"/>
            <a:tailEnd type="none" w="med" len="med"/>
          </a:ln>
        </p:spPr>
        <p:txBody>
          <a:bodyPr/>
          <a:lstStyle/>
          <a:p>
            <a:endParaRPr lang="en-US"/>
          </a:p>
        </p:txBody>
      </p:sp>
      <p:sp>
        <p:nvSpPr>
          <p:cNvPr id="9" name="Freeform 7"/>
          <p:cNvSpPr>
            <a:spLocks/>
          </p:cNvSpPr>
          <p:nvPr/>
        </p:nvSpPr>
        <p:spPr bwMode="auto">
          <a:xfrm>
            <a:off x="5436096" y="4434604"/>
            <a:ext cx="3876675" cy="1911350"/>
          </a:xfrm>
          <a:custGeom>
            <a:avLst/>
            <a:gdLst>
              <a:gd name="T0" fmla="*/ 0 w 3875964"/>
              <a:gd name="T1" fmla="*/ 0 h 1910687"/>
              <a:gd name="T2" fmla="*/ 0 w 3875964"/>
              <a:gd name="T3" fmla="*/ 1913340 h 1910687"/>
              <a:gd name="T4" fmla="*/ 3878807 w 3875964"/>
              <a:gd name="T5" fmla="*/ 1913340 h 1910687"/>
              <a:gd name="T6" fmla="*/ 3878807 w 3875964"/>
              <a:gd name="T7" fmla="*/ 1913340 h 1910687"/>
              <a:gd name="T8" fmla="*/ 0 60000 65536"/>
              <a:gd name="T9" fmla="*/ 0 60000 65536"/>
              <a:gd name="T10" fmla="*/ 0 60000 65536"/>
              <a:gd name="T11" fmla="*/ 0 60000 65536"/>
              <a:gd name="T12" fmla="*/ 0 w 3875964"/>
              <a:gd name="T13" fmla="*/ 0 h 1910687"/>
              <a:gd name="T14" fmla="*/ 3875964 w 3875964"/>
              <a:gd name="T15" fmla="*/ 1910687 h 1910687"/>
            </a:gdLst>
            <a:ahLst/>
            <a:cxnLst>
              <a:cxn ang="T8">
                <a:pos x="T0" y="T1"/>
              </a:cxn>
              <a:cxn ang="T9">
                <a:pos x="T2" y="T3"/>
              </a:cxn>
              <a:cxn ang="T10">
                <a:pos x="T4" y="T5"/>
              </a:cxn>
              <a:cxn ang="T11">
                <a:pos x="T6" y="T7"/>
              </a:cxn>
            </a:cxnLst>
            <a:rect l="T12" t="T13" r="T14" b="T15"/>
            <a:pathLst>
              <a:path w="3875964" h="1910687">
                <a:moveTo>
                  <a:pt x="0" y="0"/>
                </a:moveTo>
                <a:lnTo>
                  <a:pt x="0" y="1910687"/>
                </a:lnTo>
                <a:lnTo>
                  <a:pt x="3875964" y="1910687"/>
                </a:lnTo>
              </a:path>
            </a:pathLst>
          </a:cu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 name="Rectangle 11"/>
          <p:cNvSpPr>
            <a:spLocks noChangeArrowheads="1"/>
          </p:cNvSpPr>
          <p:nvPr/>
        </p:nvSpPr>
        <p:spPr bwMode="auto">
          <a:xfrm>
            <a:off x="8766786" y="6275535"/>
            <a:ext cx="382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dirty="0">
                <a:latin typeface="Symbol" pitchFamily="18" charset="2"/>
              </a:rPr>
              <a:t>l</a:t>
            </a:r>
            <a:endParaRPr lang="en-US" sz="2800" dirty="0"/>
          </a:p>
        </p:txBody>
      </p:sp>
      <p:cxnSp>
        <p:nvCxnSpPr>
          <p:cNvPr id="11" name="Straight Connector 13"/>
          <p:cNvCxnSpPr>
            <a:cxnSpLocks noChangeShapeType="1"/>
          </p:cNvCxnSpPr>
          <p:nvPr/>
        </p:nvCxnSpPr>
        <p:spPr bwMode="auto">
          <a:xfrm rot="5400000">
            <a:off x="5612953" y="5707781"/>
            <a:ext cx="16002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2" name="TextBox 10"/>
          <p:cNvSpPr txBox="1">
            <a:spLocks noChangeArrowheads="1"/>
          </p:cNvSpPr>
          <p:nvPr/>
        </p:nvSpPr>
        <p:spPr bwMode="auto">
          <a:xfrm>
            <a:off x="5403287" y="4177331"/>
            <a:ext cx="371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sz="3200" i="1" dirty="0">
                <a:latin typeface="Cambria" pitchFamily="18" charset="0"/>
              </a:rPr>
              <a:t>e</a:t>
            </a:r>
          </a:p>
        </p:txBody>
      </p:sp>
      <p:sp>
        <p:nvSpPr>
          <p:cNvPr id="13" name="Rectangle 14"/>
          <p:cNvSpPr>
            <a:spLocks noChangeArrowheads="1"/>
          </p:cNvSpPr>
          <p:nvPr/>
        </p:nvSpPr>
        <p:spPr bwMode="auto">
          <a:xfrm>
            <a:off x="6156176" y="6255716"/>
            <a:ext cx="938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dirty="0"/>
              <a:t> </a:t>
            </a:r>
            <a:r>
              <a:rPr lang="en-US" sz="2800" dirty="0" err="1">
                <a:latin typeface="Symbol" pitchFamily="18" charset="2"/>
              </a:rPr>
              <a:t>l</a:t>
            </a:r>
            <a:r>
              <a:rPr lang="en-US" sz="2800" baseline="-25000" dirty="0" err="1"/>
              <a:t>max</a:t>
            </a:r>
            <a:endParaRPr lang="en-US" sz="2800" dirty="0"/>
          </a:p>
        </p:txBody>
      </p:sp>
    </p:spTree>
    <p:extLst>
      <p:ext uri="{BB962C8B-B14F-4D97-AF65-F5344CB8AC3E}">
        <p14:creationId xmlns:p14="http://schemas.microsoft.com/office/powerpoint/2010/main" val="4042676847"/>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4891</TotalTime>
  <Words>545</Words>
  <Application>Microsoft Office PowerPoint</Application>
  <PresentationFormat>全屏显示(4:3)</PresentationFormat>
  <Paragraphs>93</Paragraphs>
  <Slides>31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Arial</vt:lpstr>
      <vt:lpstr>Calibri</vt:lpstr>
      <vt:lpstr>Calibri Light</vt:lpstr>
      <vt:lpstr>Cambria</vt:lpstr>
      <vt:lpstr>Symbol</vt:lpstr>
      <vt:lpstr>Tahoma</vt:lpstr>
      <vt:lpstr>Office 主题</vt:lpstr>
      <vt:lpstr>第二章  全球能量平衡</vt:lpstr>
      <vt:lpstr>温度和能量</vt:lpstr>
      <vt:lpstr>Laws of thermodynamics</vt:lpstr>
      <vt:lpstr>热量传播的三种方式</vt:lpstr>
      <vt:lpstr>热量传播的三种方式</vt:lpstr>
      <vt:lpstr>太阳系</vt:lpstr>
      <vt:lpstr>太阳辐射</vt:lpstr>
      <vt:lpstr>太阳辐射</vt:lpstr>
      <vt:lpstr>黑体辐射</vt:lpstr>
      <vt:lpstr>黑体辐射</vt:lpstr>
      <vt:lpstr>地球的辐射平衡</vt:lpstr>
      <vt:lpstr>地球的辐射平衡</vt:lpstr>
      <vt:lpstr>地球的辐射平衡</vt:lpstr>
      <vt:lpstr>温室效应</vt:lpstr>
      <vt:lpstr>全球辐射平衡</vt:lpstr>
      <vt:lpstr>全球辐射平衡</vt:lpstr>
      <vt:lpstr>全球辐射平衡</vt:lpstr>
      <vt:lpstr>能量水平分配</vt:lpstr>
      <vt:lpstr>能量水平分配</vt:lpstr>
      <vt:lpstr>能量水平分配</vt:lpstr>
      <vt:lpstr>能量水平分配</vt:lpstr>
      <vt:lpstr>大气顶的能量平衡</vt:lpstr>
      <vt:lpstr>大气顶的能量平衡</vt:lpstr>
      <vt:lpstr>大气顶的能量平衡</vt:lpstr>
      <vt:lpstr>对外长波辐射OLR</vt:lpstr>
      <vt:lpstr>大气顶净辐射</vt:lpstr>
      <vt:lpstr>大气顶净辐射</vt:lpstr>
      <vt:lpstr>经向能通量</vt:lpstr>
      <vt:lpstr>经向能通量</vt:lpstr>
      <vt:lpstr>经向能通量</vt:lpstr>
      <vt:lpstr>作业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Geophysical Fluid Dynamics (GFD)</dc:title>
  <dc:creator>LEI ZHOU</dc:creator>
  <cp:lastModifiedBy>ZHOU LEI</cp:lastModifiedBy>
  <cp:revision>431</cp:revision>
  <dcterms:created xsi:type="dcterms:W3CDTF">2018-01-06T23:41:24Z</dcterms:created>
  <dcterms:modified xsi:type="dcterms:W3CDTF">2022-01-11T11:50:01Z</dcterms:modified>
</cp:coreProperties>
</file>